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vbaProject.bin" ContentType="application/vnd.ms-office.vbaPro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1" r:id="rId2"/>
    <p:sldId id="290" r:id="rId3"/>
    <p:sldId id="256" r:id="rId4"/>
    <p:sldId id="292" r:id="rId5"/>
    <p:sldId id="269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8" r:id="rId22"/>
    <p:sldId id="270" r:id="rId23"/>
    <p:sldId id="271" r:id="rId24"/>
    <p:sldId id="272" r:id="rId25"/>
    <p:sldId id="273" r:id="rId26"/>
    <p:sldId id="294" r:id="rId27"/>
    <p:sldId id="264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58E"/>
    <a:srgbClr val="4472C4"/>
    <a:srgbClr val="ED7D31"/>
    <a:srgbClr val="70AD47"/>
    <a:srgbClr val="FFFFFF"/>
    <a:srgbClr val="0D0D0D"/>
    <a:srgbClr val="020E0F"/>
    <a:srgbClr val="0B0E0A"/>
    <a:srgbClr val="DB984A"/>
    <a:srgbClr val="FFD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06/relationships/vbaProject" Target="vbaProject.bin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5C6B3-DAF9-4841-BFEC-C66525BEE12A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5D97F-AB96-4357-B5BE-CF243390C2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49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95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34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491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46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53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58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295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0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52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70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73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52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28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97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81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https://wallpapersafari.com/w/PER3oN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D97F-AB96-4357-B5BE-CF243390C2D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02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BB2A5-A399-373C-8F5A-0FF3A6734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00192B-90FF-CF32-EEAF-A326A6DC8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19EB56-1731-B454-3A15-2D160F64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7527CC-7BAE-BFEA-BE04-DE7E1E05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4BED8A-222F-F204-0332-790F3A82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9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06F45-D1A6-8B50-43B8-5FC40B7A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0AA5F3-D78B-D691-58AB-0CAC40D87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131BBD-2C06-CBD9-D3A2-5C229D7A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5CA7FA-126C-0C14-47E3-145B0814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DD995B-8E69-1B8D-8E3D-8537AFEE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93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4D4565-C136-B0D8-C67A-7ABE5639F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C6564E-32F5-C438-A245-A032A0FF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C6047E-A398-7BB7-D7E4-8E89F6BD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00DCFD-0E5B-17F4-3896-74E66A5D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1676C-E46D-3626-104E-AFC3CE12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52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B058E-C420-EF58-B7C0-7B3C2A41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E0B65C-40C4-6931-85C8-E8396323A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2DFA59-9BEB-5DBD-70BB-F6D056E3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426A23-7CBC-4FE7-86B8-A1683C13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104C60-5CF4-1A5D-6F13-78F70C7F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8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E615B-359C-0F8A-4ACE-840642B7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0E65A4-C5C5-C88E-902E-1FAF6D1ED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65A387-6612-743A-9E97-C383B68C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8241C9-31C2-645A-41DD-84056D6E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CD44D-6B53-094B-B7FD-F643B62D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5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BCA12-0956-2485-647F-F77606F4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AA618F-605C-62D9-F354-97E8ADC6C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C26DB7-49DF-32CE-B11B-59B615552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2943C1-058E-A083-F330-A11F7B46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C32F1E-F811-82A5-1188-9BF5CB42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3A1126-A691-0F3C-5513-198EEC50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7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7511B-7742-4B19-C869-AC61634C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190099-2437-0A4C-AFA2-B0579FD9B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9238F0-73BF-915A-8909-564E618DB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15155E-7543-B936-D61D-F906D902A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D86F28-18C1-79ED-B7F2-738148416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1BC1B6-FC1B-C897-1BD3-4E88C9F4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B479AA-53D0-FC4C-1074-8668BDF0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4349B0A-725F-76E4-043D-C7AB80D0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8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4535E-85C3-71F5-10FA-FCB7E8CC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722149-6A04-81E5-6594-1D826274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FF56B4-00F6-C8D7-2E13-0C0A581D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51AF844-DF25-2628-7BBD-AD07123F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9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B44F42-6D45-4F8C-0DA2-86CD1408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F9094F-114F-F584-9F9B-891B0923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559F44-23EC-19BB-0B4E-805F794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33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2D609-5AD5-1741-B9FD-0AFA0842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A54789-3C1B-0EC4-8F68-CAA32BC3E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353639-2E15-D2B9-5611-4E671279D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B34859-41D4-E339-033F-A29ADDC3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3B407E-2FA7-DCEB-E63D-7B08B8E6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7570AA-63C2-A811-5014-A8058659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85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32BB4-9D04-3726-77E0-A9F6B270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20AB11-1B6C-8204-7DD1-E2E7D225C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B846478-DD2D-8362-A43B-C194CB068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35E24A-701B-263E-20DA-407D5358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164DCA-97A8-C400-95CA-4FA7698C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73646C-6AAA-1BF0-AA93-B2E1F6BA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90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5F9EF99-49FC-F275-D4D9-F5408CE8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94EF6F-CD65-3CE6-8785-1354FEB1F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A49240-FB58-E673-3CCD-B0FC6A5D1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F6FB-D7DD-4682-A6E4-A16E38D1704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02D30A-13C4-7C0C-C08B-97B2EDB1B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B36564-EAB5-23B2-FE79-523D82A3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F19DF-3C1D-41E1-9B1F-5E8C1A8439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84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slide" Target="slide5.xml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jpeg"/><Relationship Id="rId7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30.jpe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jpeg"/><Relationship Id="rId7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30.jpe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jpeg"/><Relationship Id="rId7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30.jpe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jpg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slide" Target="slide5.xml"/><Relationship Id="rId5" Type="http://schemas.openxmlformats.org/officeDocument/2006/relationships/image" Target="../media/image30.jpeg"/><Relationship Id="rId10" Type="http://schemas.openxmlformats.org/officeDocument/2006/relationships/image" Target="../media/image41.png"/><Relationship Id="rId4" Type="http://schemas.openxmlformats.org/officeDocument/2006/relationships/image" Target="../media/image29.jpe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tispng.com/" TargetMode="External"/><Relationship Id="rId7" Type="http://schemas.openxmlformats.org/officeDocument/2006/relationships/hyperlink" Target="https://www.youtube.com/watch?v=BbMD6F1Mpj4&amp;ab_channel=HoldMusic" TargetMode="External"/><Relationship Id="rId2" Type="http://schemas.openxmlformats.org/officeDocument/2006/relationships/hyperlink" Target="https://br.freepik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594OPt81lbM&amp;t=16s&amp;ab_channel=Tempo" TargetMode="External"/><Relationship Id="rId5" Type="http://schemas.openxmlformats.org/officeDocument/2006/relationships/hyperlink" Target="https://www.pngwing.com/" TargetMode="External"/><Relationship Id="rId4" Type="http://schemas.openxmlformats.org/officeDocument/2006/relationships/hyperlink" Target="https://wallpapersafari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26" Type="http://schemas.openxmlformats.org/officeDocument/2006/relationships/slide" Target="slide10.xml"/><Relationship Id="rId39" Type="http://schemas.openxmlformats.org/officeDocument/2006/relationships/slide" Target="slide26.xml"/><Relationship Id="rId21" Type="http://schemas.openxmlformats.org/officeDocument/2006/relationships/slide" Target="slide7.xml"/><Relationship Id="rId34" Type="http://schemas.openxmlformats.org/officeDocument/2006/relationships/slide" Target="slide18.xml"/><Relationship Id="rId42" Type="http://schemas.openxmlformats.org/officeDocument/2006/relationships/image" Target="../media/image24.wmf"/><Relationship Id="rId7" Type="http://schemas.openxmlformats.org/officeDocument/2006/relationships/control" Target="../activeX/activeX3.xml"/><Relationship Id="rId2" Type="http://schemas.microsoft.com/office/2007/relationships/media" Target="../media/media3.mp4"/><Relationship Id="rId16" Type="http://schemas.openxmlformats.org/officeDocument/2006/relationships/image" Target="../media/image17.png"/><Relationship Id="rId20" Type="http://schemas.openxmlformats.org/officeDocument/2006/relationships/slide" Target="slide6.xml"/><Relationship Id="rId29" Type="http://schemas.openxmlformats.org/officeDocument/2006/relationships/slide" Target="slide13.xml"/><Relationship Id="rId41" Type="http://schemas.openxmlformats.org/officeDocument/2006/relationships/image" Target="../media/image23.wmf"/><Relationship Id="rId1" Type="http://schemas.openxmlformats.org/officeDocument/2006/relationships/video" Target="NULL" TargetMode="External"/><Relationship Id="rId6" Type="http://schemas.openxmlformats.org/officeDocument/2006/relationships/control" Target="../activeX/activeX2.xml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slide" Target="slide16.xml"/><Relationship Id="rId37" Type="http://schemas.openxmlformats.org/officeDocument/2006/relationships/image" Target="../media/image7.png"/><Relationship Id="rId40" Type="http://schemas.openxmlformats.org/officeDocument/2006/relationships/image" Target="../media/image22.wmf"/><Relationship Id="rId5" Type="http://schemas.openxmlformats.org/officeDocument/2006/relationships/control" Target="../activeX/activeX1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slide" Target="slide12.xml"/><Relationship Id="rId36" Type="http://schemas.openxmlformats.org/officeDocument/2006/relationships/slide" Target="slide20.xml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slide" Target="slide15.xml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8.xml"/><Relationship Id="rId27" Type="http://schemas.openxmlformats.org/officeDocument/2006/relationships/slide" Target="slide11.xml"/><Relationship Id="rId30" Type="http://schemas.openxmlformats.org/officeDocument/2006/relationships/slide" Target="slide14.xml"/><Relationship Id="rId35" Type="http://schemas.openxmlformats.org/officeDocument/2006/relationships/slide" Target="slide19.xml"/><Relationship Id="rId8" Type="http://schemas.openxmlformats.org/officeDocument/2006/relationships/slideLayout" Target="../slideLayouts/slideLayout2.xml"/><Relationship Id="rId3" Type="http://schemas.microsoft.com/office/2007/relationships/media" Target="../media/media2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9.xml"/><Relationship Id="rId33" Type="http://schemas.openxmlformats.org/officeDocument/2006/relationships/slide" Target="slide17.xml"/><Relationship Id="rId38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jpg"/><Relationship Id="rId10" Type="http://schemas.openxmlformats.org/officeDocument/2006/relationships/slide" Target="slide21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eg"/><Relationship Id="rId14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E911C66-2F4D-6347-280D-D5DAF5C068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EAD48A-7682-5842-6FA3-4AFFE2B2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12" y="2649894"/>
            <a:ext cx="3962180" cy="40110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249C955-6659-43AF-15B4-FC6BD319A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8"/>
          <a:stretch/>
        </p:blipFill>
        <p:spPr>
          <a:xfrm>
            <a:off x="9201339" y="2935207"/>
            <a:ext cx="2779167" cy="357756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7FE54F-637E-D506-A911-896CB5E1FC8C}"/>
              </a:ext>
            </a:extLst>
          </p:cNvPr>
          <p:cNvSpPr/>
          <p:nvPr/>
        </p:nvSpPr>
        <p:spPr>
          <a:xfrm>
            <a:off x="1086465" y="516087"/>
            <a:ext cx="10019070" cy="7669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iniciar o Jogo clique em “JOGAR”, mas se o jogo não começar siga as orientações abaixo.</a:t>
            </a:r>
          </a:p>
        </p:txBody>
      </p:sp>
      <p:sp>
        <p:nvSpPr>
          <p:cNvPr id="10" name="Retângulo: Cantos Arredondados 9">
            <a:hlinkClick r:id="" action="ppaction://macro?name=Slide3.inicio"/>
            <a:extLst>
              <a:ext uri="{FF2B5EF4-FFF2-40B4-BE49-F238E27FC236}">
                <a16:creationId xmlns:a16="http://schemas.microsoft.com/office/drawing/2014/main" id="{E8CA800F-B4FE-DD77-B0A8-F310EE7431C8}"/>
              </a:ext>
            </a:extLst>
          </p:cNvPr>
          <p:cNvSpPr/>
          <p:nvPr/>
        </p:nvSpPr>
        <p:spPr>
          <a:xfrm>
            <a:off x="4982196" y="1514169"/>
            <a:ext cx="2227608" cy="766916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hlinkshowjump?jump=nextslide"/>
              </a:rPr>
              <a:t>JOGAR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1FC28FD-4364-8583-57C5-63233405AD38}"/>
              </a:ext>
            </a:extLst>
          </p:cNvPr>
          <p:cNvSpPr/>
          <p:nvPr/>
        </p:nvSpPr>
        <p:spPr>
          <a:xfrm>
            <a:off x="74160" y="3303818"/>
            <a:ext cx="1830921" cy="2379943"/>
          </a:xfrm>
          <a:prstGeom prst="roundRect">
            <a:avLst>
              <a:gd name="adj" fmla="val 687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Feche esse arquivo e acesse a pasta do qual o jogo foi disponibilizado e clique como botão direito do mouse sobre o jogo e depois clique em ”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Propriedades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3847383-DAC0-5CF6-EF73-AAA1E1FB91BF}"/>
              </a:ext>
            </a:extLst>
          </p:cNvPr>
          <p:cNvSpPr/>
          <p:nvPr/>
        </p:nvSpPr>
        <p:spPr>
          <a:xfrm>
            <a:off x="560732" y="2649894"/>
            <a:ext cx="678641" cy="67864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1º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4B21348-565A-A77E-11B7-D6A245994918}"/>
              </a:ext>
            </a:extLst>
          </p:cNvPr>
          <p:cNvSpPr/>
          <p:nvPr/>
        </p:nvSpPr>
        <p:spPr>
          <a:xfrm>
            <a:off x="6847494" y="3613534"/>
            <a:ext cx="2279914" cy="2477370"/>
          </a:xfrm>
          <a:prstGeom prst="roundRect">
            <a:avLst>
              <a:gd name="adj" fmla="val 687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Marque a opção “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Desbloquear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”, depois clique em aplicar e por último clique em “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 Depois abra o jogo novamente que ele vai funcionar!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1FFFE1E-0378-4146-A5DA-048FE8E7D21B}"/>
              </a:ext>
            </a:extLst>
          </p:cNvPr>
          <p:cNvSpPr/>
          <p:nvPr/>
        </p:nvSpPr>
        <p:spPr>
          <a:xfrm>
            <a:off x="7580883" y="2892027"/>
            <a:ext cx="678641" cy="67864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2º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Passo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7EB7937-C439-4A3A-E95F-35972C7D0C75}"/>
              </a:ext>
            </a:extLst>
          </p:cNvPr>
          <p:cNvSpPr/>
          <p:nvPr/>
        </p:nvSpPr>
        <p:spPr>
          <a:xfrm>
            <a:off x="6015123" y="4542503"/>
            <a:ext cx="758440" cy="619432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C49166C-E815-06E8-8D27-7032E635B2D4}"/>
              </a:ext>
            </a:extLst>
          </p:cNvPr>
          <p:cNvSpPr/>
          <p:nvPr/>
        </p:nvSpPr>
        <p:spPr>
          <a:xfrm>
            <a:off x="2436500" y="6341913"/>
            <a:ext cx="1071716" cy="3190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FD2AD39-AC45-0C68-E597-D4A2E0940AFE}"/>
              </a:ext>
            </a:extLst>
          </p:cNvPr>
          <p:cNvSpPr/>
          <p:nvPr/>
        </p:nvSpPr>
        <p:spPr>
          <a:xfrm>
            <a:off x="10787689" y="5683761"/>
            <a:ext cx="1071716" cy="3190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C0649068-252E-4A03-A8C5-ECD727FF6A2A}"/>
              </a:ext>
            </a:extLst>
          </p:cNvPr>
          <p:cNvSpPr/>
          <p:nvPr/>
        </p:nvSpPr>
        <p:spPr>
          <a:xfrm>
            <a:off x="9586452" y="6146158"/>
            <a:ext cx="363793" cy="15532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C8B0ABE-E3B5-B6E1-ADAB-19271C1F02EA}"/>
              </a:ext>
            </a:extLst>
          </p:cNvPr>
          <p:cNvSpPr/>
          <p:nvPr/>
        </p:nvSpPr>
        <p:spPr>
          <a:xfrm>
            <a:off x="74161" y="6002774"/>
            <a:ext cx="1830920" cy="5700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REFERÊNCIAS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569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05.Qual é a principal diferença entre cartão de crédito e cartão de débito?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951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3135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cartão de crédito utilizado apenas para pagamentos de contas de água, energia e IPTU.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619986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cartão de crédito é utilizado para fazer compras á vista, debitando o valor diretamente da conta bancária, enquanto o cartão de débito permite compras parceladas, com pagamento em fatura posterior 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490861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cartão de débito é utilizado para fazer compras á vista, debitando o valor diretamente da conta bancária, enquanto o cartão de crédito permite compras parceladas, com pagamento em fatura posterior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9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7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06.Qual é uma das finalidades da poupança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951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3135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Financiar compras de longo prazo com juros baixíssimos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489676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que investi em criptomoedas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361405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Poupar dinheiro de forma segura e proteger contra a perda de valor devido da inflação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6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7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07.Qual a definição de Matemática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29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3135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ramos da matemática que se concentra em equações complexas e teoremas avançados.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641690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método para calcular taxas de câmbio de moedas estrangeiras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495202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área da matemática que lida com cálculos e análises relacionados a finanças, como juros, investimentos e empréstimos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399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88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08.O que é porcentagem?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29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3135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unidade de medida utilizada para comprimento.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641690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fração decimal usada em cálculos matemáticos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495202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representação de uma parte em relação a 100 partes, frequentemente utilizada para expressar proporções e taxas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8940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88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09.Qual a diferença conceitual entre juros simples e composto?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29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96353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 compostos são fixos e não variam ao longo do tempo, enquanto juros simples podem ser alterados a critério do investidor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689286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 simples são mais vantajosos para o investidor, pois oferecem um rendimento mais rápido e expressivo.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241503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 simples são aplicados em investimentos de longo prazo, enquanto juros compostos são calculados sobre o valor inicial mais os juros acumulados ao longo do tempo.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2449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88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6" y="-1377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10.Comprei um carro de R$ 70.000,00. Pagando à vista, tive um desconto de 15%. Qual o valor do desconto e quanto paguei pelo carro respectivamente?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07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96353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R$ 12.500,00 e R$ 59.500,00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2408015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R$ 10.500,00 e R$ 69.500,00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3685773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R$ 10.500,00 e R$ 59.500,00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655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11.Qual o valor do juro simples correspondente a um empréstimo de R$ 30.000,00 pelo prazo de cinco meses a uma taxa de 36%a.a?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07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96353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R$ 4.750,00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2408015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R$ 3.500,00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3685773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R$ 4.500,00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723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12.Qual o montante gerado em uma aplicação de R$ 160.000,00 à taxa de 15%a.a por dois anos no regime de juros compostos?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07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3714688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R$ 221.600,00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2408015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R$ 231.660,00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5021361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R$ 211.600,00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03:30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4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13.Você tem dois boletos com a mesma data de vencimento. O primeiro boleto tem o valor original de R$ 500,00 e uma taxa de juros de atraso de 1% ao dia. O segundo boleto tem o valor original de R$ 600,00 e uma taxa de juros de atraso de 0,5% ao dia. Se você pretende pagar apenas um boleto após 30 dias, qual boleto é a melhor opção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365831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Ambos os boletos terão o mesmo valor após 30 dias, independente das taxas de juros de atraso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2408015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boleto, com juros de atraso de 0,5% ao dia, totalizando R$ 690,00 após 30 dias.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490861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primeiro boleto, com juros de atraso de 1% ao dia, totalizando R$ 650,00 após 30 dias.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04:00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99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14.Você está planejando fazer uma compra à vista de um produto que custa R$ 1.500,00. Você tem duas opções para pagar: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1: Pagar à vista com um desconto de 10% no valor total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2: Pagar em duas vezes, sem desconto sendo a primeira parcela de R$ 800,00 no ato da compra e a segunda parcela após 30 dias.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a melhor opção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3667094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 as opções têm o mesmo valor total a ser pago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496353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1, pois o desconto foi de R$ 135,00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2370655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1, pois o desconto foi de R$ 150,00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04:00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0031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64D8DA4-1CEA-41FA-7B25-0598BAA9F88E}"/>
              </a:ext>
            </a:extLst>
          </p:cNvPr>
          <p:cNvSpPr/>
          <p:nvPr/>
        </p:nvSpPr>
        <p:spPr>
          <a:xfrm>
            <a:off x="0" y="177553"/>
            <a:ext cx="12192000" cy="665161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eakpx_Videoo">
            <a:hlinkClick r:id="" action="ppaction://media"/>
            <a:extLst>
              <a:ext uri="{FF2B5EF4-FFF2-40B4-BE49-F238E27FC236}">
                <a16:creationId xmlns:a16="http://schemas.microsoft.com/office/drawing/2014/main" id="{1F4555FB-4F99-8A39-F3D6-2FD02F174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73437"/>
            <a:ext cx="12192000" cy="8020868"/>
          </a:xfrm>
          <a:prstGeom prst="rect">
            <a:avLst/>
          </a:prstGeom>
        </p:spPr>
      </p:pic>
      <p:pic>
        <p:nvPicPr>
          <p:cNvPr id="2" name="01.MP3_JogoPirata">
            <a:hlinkClick r:id="" action="ppaction://media"/>
            <a:extLst>
              <a:ext uri="{FF2B5EF4-FFF2-40B4-BE49-F238E27FC236}">
                <a16:creationId xmlns:a16="http://schemas.microsoft.com/office/drawing/2014/main" id="{E732B7C0-06C5-1343-5D3A-68A040FE76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111812"/>
            <a:ext cx="487363" cy="487363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hlinkClick r:id="" action="ppaction://macro?name=Slide1.inicio"/>
            <a:extLst>
              <a:ext uri="{FF2B5EF4-FFF2-40B4-BE49-F238E27FC236}">
                <a16:creationId xmlns:a16="http://schemas.microsoft.com/office/drawing/2014/main" id="{27463E68-93E0-21F1-D6EC-BBC3623A55E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576" y="6062715"/>
            <a:ext cx="916254" cy="9162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0083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146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9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15.Você recebeu uma conta de energia elétrica no valor de R$ 500,00, com vencimento em 30 dias. Você tem duas opções de pagamento:</a:t>
            </a:r>
          </a:p>
          <a:p>
            <a:pPr algn="just"/>
            <a:r>
              <a:rPr lang="pt-BR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1: Pagar a conta antecipadamente, obtendo um desconto de 5% no valor total</a:t>
            </a:r>
            <a:r>
              <a:rPr lang="pt-BR" sz="19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19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2: Pegar o dinheiro e depositar na poupança com rendimento de 0,5% ao mês, durante o mesmo período</a:t>
            </a:r>
          </a:p>
          <a:p>
            <a:pPr algn="just"/>
            <a:r>
              <a:rPr lang="pt-BR" sz="19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a melhor opção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21168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2, pois o montante final no período de 30 dias será de R$ 502,50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496353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 as opções têm o mesmo valor após 30 dias, já que o desconto na opção 1 é menor que o rendimento da poupança na opção 2.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3642350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1, pagar antecipadamente com desconto, resultando o pagamento da conta em R$ 475,00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04:00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9431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E0AA6268-9BFA-B0D7-C79B-08C3209D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" y="7560"/>
            <a:ext cx="12187005" cy="685044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2B1058-A50A-3586-2881-5B3D69A0FDB9}"/>
              </a:ext>
            </a:extLst>
          </p:cNvPr>
          <p:cNvGrpSpPr/>
          <p:nvPr/>
        </p:nvGrpSpPr>
        <p:grpSpPr>
          <a:xfrm>
            <a:off x="1330786" y="1760497"/>
            <a:ext cx="2641600" cy="1886858"/>
            <a:chOff x="885371" y="899885"/>
            <a:chExt cx="2641600" cy="1886858"/>
          </a:xfrm>
        </p:grpSpPr>
        <p:pic>
          <p:nvPicPr>
            <p:cNvPr id="5" name="Imagem 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0FC76C9A-6F1C-F2B7-70CE-234CBB0B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467200-19BA-57D1-D5F5-069964297863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521A90-2D26-A0C6-9D97-0DA3AF1EE802}"/>
              </a:ext>
            </a:extLst>
          </p:cNvPr>
          <p:cNvGrpSpPr/>
          <p:nvPr/>
        </p:nvGrpSpPr>
        <p:grpSpPr>
          <a:xfrm>
            <a:off x="1330786" y="860612"/>
            <a:ext cx="2843838" cy="2757716"/>
            <a:chOff x="4195108" y="261256"/>
            <a:chExt cx="2641600" cy="2525487"/>
          </a:xfrm>
        </p:grpSpPr>
        <p:pic>
          <p:nvPicPr>
            <p:cNvPr id="6" name="Imagem 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D760591-CFD1-079F-6642-F1D5BA2E5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55250B-ED9E-FEAF-CC4A-9C0F7CED6CD3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" name="Imagem 6" descr="Mesa com vários objetos em cima&#10;&#10;Descrição gerada automaticamente com confiança baixa">
            <a:extLst>
              <a:ext uri="{FF2B5EF4-FFF2-40B4-BE49-F238E27FC236}">
                <a16:creationId xmlns:a16="http://schemas.microsoft.com/office/drawing/2014/main" id="{E866011C-6DED-6564-C082-2F420B8F6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2" b="93534" l="2415" r="91304">
                        <a14:foregroundMark x1="90338" y1="28017" x2="65217" y2="5172"/>
                        <a14:foregroundMark x1="65217" y1="5172" x2="48309" y2="25862"/>
                        <a14:foregroundMark x1="7729" y1="81897" x2="45894" y2="72414"/>
                        <a14:foregroundMark x1="45894" y1="72414" x2="54106" y2="59914"/>
                        <a14:foregroundMark x1="92754" y1="13793" x2="74396" y2="40948"/>
                        <a14:foregroundMark x1="74396" y1="40948" x2="41063" y2="64224"/>
                        <a14:foregroundMark x1="41063" y1="64224" x2="40097" y2="66379"/>
                        <a14:foregroundMark x1="24155" y1="93966" x2="18357" y2="92672"/>
                        <a14:foregroundMark x1="2899" y1="79741" x2="3382" y2="8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39796">
            <a:off x="2221058" y="1438908"/>
            <a:ext cx="861054" cy="965201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24930E-CAB8-CC8B-7D3E-D74730C20FB1}"/>
              </a:ext>
            </a:extLst>
          </p:cNvPr>
          <p:cNvGrpSpPr/>
          <p:nvPr/>
        </p:nvGrpSpPr>
        <p:grpSpPr>
          <a:xfrm>
            <a:off x="4577492" y="1731470"/>
            <a:ext cx="2641600" cy="1886858"/>
            <a:chOff x="885371" y="899885"/>
            <a:chExt cx="2641600" cy="1886858"/>
          </a:xfrm>
        </p:grpSpPr>
        <p:pic>
          <p:nvPicPr>
            <p:cNvPr id="13" name="Imagem 1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09352EC-FF54-D14C-7620-4F032C60C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DF055F1-F3A4-D9FF-8695-5603AB5C907B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8897A1-FF07-A8F5-2EF7-3F341C0F47F0}"/>
              </a:ext>
            </a:extLst>
          </p:cNvPr>
          <p:cNvGrpSpPr/>
          <p:nvPr/>
        </p:nvGrpSpPr>
        <p:grpSpPr>
          <a:xfrm>
            <a:off x="4577492" y="831585"/>
            <a:ext cx="2843838" cy="2757716"/>
            <a:chOff x="4195108" y="261256"/>
            <a:chExt cx="2641600" cy="2525487"/>
          </a:xfrm>
        </p:grpSpPr>
        <p:pic>
          <p:nvPicPr>
            <p:cNvPr id="16" name="Imagem 1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8E79D0D-D06F-E7EA-FD15-95075F8C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4ABA02D-51C3-E142-2A46-D8B44AAF63CF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3A3272B-45E3-1F9F-AD5E-C6C3866BB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5873">
            <a:off x="6005613" y="1393768"/>
            <a:ext cx="861054" cy="103958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59FED7-A6B8-8D67-EEDA-62D8D6320983}"/>
              </a:ext>
            </a:extLst>
          </p:cNvPr>
          <p:cNvGrpSpPr/>
          <p:nvPr/>
        </p:nvGrpSpPr>
        <p:grpSpPr>
          <a:xfrm>
            <a:off x="7893829" y="1760497"/>
            <a:ext cx="2641600" cy="1886858"/>
            <a:chOff x="885371" y="899885"/>
            <a:chExt cx="2641600" cy="1886858"/>
          </a:xfrm>
        </p:grpSpPr>
        <p:pic>
          <p:nvPicPr>
            <p:cNvPr id="20" name="Imagem 19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EA1BF91-4759-ABCB-7479-158DD945F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8780694-7A00-E334-8263-4E40B368973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9DC86F-7740-766C-A3DA-7E97191E861C}"/>
              </a:ext>
            </a:extLst>
          </p:cNvPr>
          <p:cNvGrpSpPr/>
          <p:nvPr/>
        </p:nvGrpSpPr>
        <p:grpSpPr>
          <a:xfrm>
            <a:off x="7893829" y="860612"/>
            <a:ext cx="2843838" cy="2757716"/>
            <a:chOff x="4195108" y="261256"/>
            <a:chExt cx="2641600" cy="2525487"/>
          </a:xfrm>
        </p:grpSpPr>
        <p:pic>
          <p:nvPicPr>
            <p:cNvPr id="23" name="Imagem 2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216A617E-37CA-5A42-4C39-CAFD1D126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126946C-07C6-B332-55F2-CA479D2A0732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6162B8B-F5D2-DB09-B540-98DB76FB9D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79222">
            <a:off x="9184000" y="1417950"/>
            <a:ext cx="400611" cy="1088425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4A9AF5C-CDDB-445C-128A-1BCF30DD7A56}"/>
              </a:ext>
            </a:extLst>
          </p:cNvPr>
          <p:cNvGrpSpPr/>
          <p:nvPr/>
        </p:nvGrpSpPr>
        <p:grpSpPr>
          <a:xfrm>
            <a:off x="3256692" y="4655418"/>
            <a:ext cx="2641600" cy="1886858"/>
            <a:chOff x="885371" y="899885"/>
            <a:chExt cx="2641600" cy="1886858"/>
          </a:xfrm>
        </p:grpSpPr>
        <p:pic>
          <p:nvPicPr>
            <p:cNvPr id="55" name="Imagem 5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C3371AA-E574-6063-6F65-903197876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08CD40-7F48-7D3D-558D-1909F7393A9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438539D-A0C4-D00C-CE3A-C1FBB9F62F39}"/>
              </a:ext>
            </a:extLst>
          </p:cNvPr>
          <p:cNvGrpSpPr/>
          <p:nvPr/>
        </p:nvGrpSpPr>
        <p:grpSpPr>
          <a:xfrm>
            <a:off x="3256692" y="3755533"/>
            <a:ext cx="2843838" cy="2757716"/>
            <a:chOff x="4195108" y="261256"/>
            <a:chExt cx="2641600" cy="2525487"/>
          </a:xfrm>
        </p:grpSpPr>
        <p:pic>
          <p:nvPicPr>
            <p:cNvPr id="58" name="Imagem 57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6AB22425-6CDB-DF7D-E362-C3ECF7A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30DDFE8-01C6-38A0-6A58-5ABB56EF8FAE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0" name="Imagem 59">
            <a:extLst>
              <a:ext uri="{FF2B5EF4-FFF2-40B4-BE49-F238E27FC236}">
                <a16:creationId xmlns:a16="http://schemas.microsoft.com/office/drawing/2014/main" id="{98D78D12-D593-899A-6A88-548792F4A3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39796">
            <a:off x="4168849" y="4194585"/>
            <a:ext cx="1104842" cy="1153847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552341B-387F-51FF-CCDF-B18742F7B83D}"/>
              </a:ext>
            </a:extLst>
          </p:cNvPr>
          <p:cNvGrpSpPr/>
          <p:nvPr/>
        </p:nvGrpSpPr>
        <p:grpSpPr>
          <a:xfrm>
            <a:off x="6503398" y="4626391"/>
            <a:ext cx="2641600" cy="1886858"/>
            <a:chOff x="885371" y="899885"/>
            <a:chExt cx="2641600" cy="1886858"/>
          </a:xfrm>
        </p:grpSpPr>
        <p:pic>
          <p:nvPicPr>
            <p:cNvPr id="62" name="Imagem 61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CEAD85D-E554-D460-C051-EC612F2F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D71C014-6227-DB6B-0640-B339B9FC8250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FEEB14D-EC52-3EC1-7F46-6FA3FCB8B6C0}"/>
              </a:ext>
            </a:extLst>
          </p:cNvPr>
          <p:cNvGrpSpPr/>
          <p:nvPr/>
        </p:nvGrpSpPr>
        <p:grpSpPr>
          <a:xfrm>
            <a:off x="6503398" y="3726506"/>
            <a:ext cx="2843838" cy="2757716"/>
            <a:chOff x="4195108" y="261256"/>
            <a:chExt cx="2641600" cy="2525487"/>
          </a:xfrm>
        </p:grpSpPr>
        <p:pic>
          <p:nvPicPr>
            <p:cNvPr id="65" name="Imagem 6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883AE65E-4CBE-5050-D931-CCD85B38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CC499D6-269B-5B6A-9949-ECA7D931C42C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id="{6A01A14D-8870-6F5B-578C-F92E469C7B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39796">
            <a:off x="7301285" y="4392381"/>
            <a:ext cx="1359535" cy="1083443"/>
          </a:xfrm>
          <a:prstGeom prst="rect">
            <a:avLst/>
          </a:prstGeom>
        </p:spPr>
      </p:pic>
      <p:pic>
        <p:nvPicPr>
          <p:cNvPr id="76" name="Seta">
            <a:hlinkClick r:id="rId11" action="ppaction://hlinksldjump"/>
            <a:extLst>
              <a:ext uri="{FF2B5EF4-FFF2-40B4-BE49-F238E27FC236}">
                <a16:creationId xmlns:a16="http://schemas.microsoft.com/office/drawing/2014/main" id="{B4987046-EF61-F4F7-C4CB-1ED8FFC08A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025" y="5261016"/>
            <a:ext cx="1075764" cy="1075764"/>
          </a:xfrm>
          <a:prstGeom prst="rect">
            <a:avLst/>
          </a:prstGeom>
          <a:effectLst>
            <a:glow rad="101600">
              <a:schemeClr val="accent2">
                <a:lumMod val="50000"/>
                <a:alpha val="60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901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CBE0E67E-648B-53E8-C684-160D34651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" y="7560"/>
            <a:ext cx="12187005" cy="685044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2B1058-A50A-3586-2881-5B3D69A0FDB9}"/>
              </a:ext>
            </a:extLst>
          </p:cNvPr>
          <p:cNvGrpSpPr/>
          <p:nvPr/>
        </p:nvGrpSpPr>
        <p:grpSpPr>
          <a:xfrm>
            <a:off x="1330786" y="1760497"/>
            <a:ext cx="2641600" cy="1886858"/>
            <a:chOff x="885371" y="899885"/>
            <a:chExt cx="2641600" cy="1886858"/>
          </a:xfrm>
        </p:grpSpPr>
        <p:pic>
          <p:nvPicPr>
            <p:cNvPr id="5" name="Imagem 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0FC76C9A-6F1C-F2B7-70CE-234CBB0B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467200-19BA-57D1-D5F5-069964297863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521A90-2D26-A0C6-9D97-0DA3AF1EE802}"/>
              </a:ext>
            </a:extLst>
          </p:cNvPr>
          <p:cNvGrpSpPr/>
          <p:nvPr/>
        </p:nvGrpSpPr>
        <p:grpSpPr>
          <a:xfrm>
            <a:off x="1330786" y="860612"/>
            <a:ext cx="2843838" cy="2757716"/>
            <a:chOff x="4195108" y="261256"/>
            <a:chExt cx="2641600" cy="2525487"/>
          </a:xfrm>
        </p:grpSpPr>
        <p:pic>
          <p:nvPicPr>
            <p:cNvPr id="6" name="Imagem 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D760591-CFD1-079F-6642-F1D5BA2E5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55250B-ED9E-FEAF-CC4A-9C0F7CED6CD3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866011C-6DED-6564-C082-2F420B8F6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600" y="1407167"/>
            <a:ext cx="1135092" cy="113509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24930E-CAB8-CC8B-7D3E-D74730C20FB1}"/>
              </a:ext>
            </a:extLst>
          </p:cNvPr>
          <p:cNvGrpSpPr/>
          <p:nvPr/>
        </p:nvGrpSpPr>
        <p:grpSpPr>
          <a:xfrm>
            <a:off x="4577492" y="1731470"/>
            <a:ext cx="2641600" cy="1886858"/>
            <a:chOff x="885371" y="899885"/>
            <a:chExt cx="2641600" cy="1886858"/>
          </a:xfrm>
        </p:grpSpPr>
        <p:pic>
          <p:nvPicPr>
            <p:cNvPr id="13" name="Imagem 1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09352EC-FF54-D14C-7620-4F032C60C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DF055F1-F3A4-D9FF-8695-5603AB5C907B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8897A1-FF07-A8F5-2EF7-3F341C0F47F0}"/>
              </a:ext>
            </a:extLst>
          </p:cNvPr>
          <p:cNvGrpSpPr/>
          <p:nvPr/>
        </p:nvGrpSpPr>
        <p:grpSpPr>
          <a:xfrm>
            <a:off x="4577492" y="831585"/>
            <a:ext cx="2843838" cy="2757716"/>
            <a:chOff x="4195108" y="261256"/>
            <a:chExt cx="2641600" cy="2525487"/>
          </a:xfrm>
        </p:grpSpPr>
        <p:pic>
          <p:nvPicPr>
            <p:cNvPr id="16" name="Imagem 1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8E79D0D-D06F-E7EA-FD15-95075F8C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4ABA02D-51C3-E142-2A46-D8B44AAF63CF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3A3272B-45E3-1F9F-AD5E-C6C3866BB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0845">
            <a:off x="5178662" y="1222023"/>
            <a:ext cx="1572818" cy="1572818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59FED7-A6B8-8D67-EEDA-62D8D6320983}"/>
              </a:ext>
            </a:extLst>
          </p:cNvPr>
          <p:cNvGrpSpPr/>
          <p:nvPr/>
        </p:nvGrpSpPr>
        <p:grpSpPr>
          <a:xfrm>
            <a:off x="7893829" y="1760497"/>
            <a:ext cx="2641600" cy="1886858"/>
            <a:chOff x="885371" y="899885"/>
            <a:chExt cx="2641600" cy="1886858"/>
          </a:xfrm>
        </p:grpSpPr>
        <p:pic>
          <p:nvPicPr>
            <p:cNvPr id="20" name="Imagem 19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EA1BF91-4759-ABCB-7479-158DD945F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8780694-7A00-E334-8263-4E40B368973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9DC86F-7740-766C-A3DA-7E97191E861C}"/>
              </a:ext>
            </a:extLst>
          </p:cNvPr>
          <p:cNvGrpSpPr/>
          <p:nvPr/>
        </p:nvGrpSpPr>
        <p:grpSpPr>
          <a:xfrm>
            <a:off x="7893829" y="860612"/>
            <a:ext cx="2843838" cy="2757716"/>
            <a:chOff x="4195108" y="261256"/>
            <a:chExt cx="2641600" cy="2525487"/>
          </a:xfrm>
        </p:grpSpPr>
        <p:pic>
          <p:nvPicPr>
            <p:cNvPr id="23" name="Imagem 2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216A617E-37CA-5A42-4C39-CAFD1D126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126946C-07C6-B332-55F2-CA479D2A0732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6162B8B-F5D2-DB09-B540-98DB76FB9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1943">
            <a:off x="9223431" y="1326550"/>
            <a:ext cx="1194660" cy="1173231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4A9AF5C-CDDB-445C-128A-1BCF30DD7A56}"/>
              </a:ext>
            </a:extLst>
          </p:cNvPr>
          <p:cNvGrpSpPr/>
          <p:nvPr/>
        </p:nvGrpSpPr>
        <p:grpSpPr>
          <a:xfrm>
            <a:off x="3256692" y="4655418"/>
            <a:ext cx="2641600" cy="1886858"/>
            <a:chOff x="885371" y="899885"/>
            <a:chExt cx="2641600" cy="1886858"/>
          </a:xfrm>
        </p:grpSpPr>
        <p:pic>
          <p:nvPicPr>
            <p:cNvPr id="55" name="Imagem 5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C3371AA-E574-6063-6F65-903197876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08CD40-7F48-7D3D-558D-1909F7393A9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438539D-A0C4-D00C-CE3A-C1FBB9F62F39}"/>
              </a:ext>
            </a:extLst>
          </p:cNvPr>
          <p:cNvGrpSpPr/>
          <p:nvPr/>
        </p:nvGrpSpPr>
        <p:grpSpPr>
          <a:xfrm>
            <a:off x="3256692" y="3755533"/>
            <a:ext cx="2843838" cy="2757716"/>
            <a:chOff x="4195108" y="261256"/>
            <a:chExt cx="2641600" cy="2525487"/>
          </a:xfrm>
        </p:grpSpPr>
        <p:pic>
          <p:nvPicPr>
            <p:cNvPr id="58" name="Imagem 57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6AB22425-6CDB-DF7D-E362-C3ECF7A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30DDFE8-01C6-38A0-6A58-5ABB56EF8FAE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0" name="Imagem 59">
            <a:extLst>
              <a:ext uri="{FF2B5EF4-FFF2-40B4-BE49-F238E27FC236}">
                <a16:creationId xmlns:a16="http://schemas.microsoft.com/office/drawing/2014/main" id="{98D78D12-D593-899A-6A88-548792F4A3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849" y="4219087"/>
            <a:ext cx="1104842" cy="1104842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552341B-387F-51FF-CCDF-B18742F7B83D}"/>
              </a:ext>
            </a:extLst>
          </p:cNvPr>
          <p:cNvGrpSpPr/>
          <p:nvPr/>
        </p:nvGrpSpPr>
        <p:grpSpPr>
          <a:xfrm>
            <a:off x="6503398" y="4626391"/>
            <a:ext cx="2641600" cy="1886858"/>
            <a:chOff x="885371" y="899885"/>
            <a:chExt cx="2641600" cy="1886858"/>
          </a:xfrm>
        </p:grpSpPr>
        <p:pic>
          <p:nvPicPr>
            <p:cNvPr id="62" name="Imagem 61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CEAD85D-E554-D460-C051-EC612F2F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D71C014-6227-DB6B-0640-B339B9FC8250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FEEB14D-EC52-3EC1-7F46-6FA3FCB8B6C0}"/>
              </a:ext>
            </a:extLst>
          </p:cNvPr>
          <p:cNvGrpSpPr/>
          <p:nvPr/>
        </p:nvGrpSpPr>
        <p:grpSpPr>
          <a:xfrm>
            <a:off x="6503398" y="3726506"/>
            <a:ext cx="2843838" cy="2757716"/>
            <a:chOff x="4195108" y="261256"/>
            <a:chExt cx="2641600" cy="2525487"/>
          </a:xfrm>
        </p:grpSpPr>
        <p:pic>
          <p:nvPicPr>
            <p:cNvPr id="65" name="Imagem 6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883AE65E-4CBE-5050-D931-CCD85B38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CC499D6-269B-5B6A-9949-ECA7D931C42C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id="{6A01A14D-8870-6F5B-578C-F92E469C7B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4716" y="4593107"/>
            <a:ext cx="1154654" cy="492147"/>
          </a:xfrm>
          <a:prstGeom prst="rect">
            <a:avLst/>
          </a:prstGeom>
        </p:spPr>
      </p:pic>
      <p:pic>
        <p:nvPicPr>
          <p:cNvPr id="76" name="Seta">
            <a:hlinkClick r:id="rId10" action="ppaction://hlinksldjump"/>
            <a:extLst>
              <a:ext uri="{FF2B5EF4-FFF2-40B4-BE49-F238E27FC236}">
                <a16:creationId xmlns:a16="http://schemas.microsoft.com/office/drawing/2014/main" id="{B4987046-EF61-F4F7-C4CB-1ED8FFC08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025" y="5261016"/>
            <a:ext cx="1075764" cy="10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E4F72D84-DB6C-3B8E-1A79-260F05BEE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" y="7560"/>
            <a:ext cx="12187005" cy="685044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2B1058-A50A-3586-2881-5B3D69A0FDB9}"/>
              </a:ext>
            </a:extLst>
          </p:cNvPr>
          <p:cNvGrpSpPr/>
          <p:nvPr/>
        </p:nvGrpSpPr>
        <p:grpSpPr>
          <a:xfrm>
            <a:off x="1330786" y="1760497"/>
            <a:ext cx="2641600" cy="1886858"/>
            <a:chOff x="885371" y="899885"/>
            <a:chExt cx="2641600" cy="1886858"/>
          </a:xfrm>
        </p:grpSpPr>
        <p:pic>
          <p:nvPicPr>
            <p:cNvPr id="5" name="Imagem 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0FC76C9A-6F1C-F2B7-70CE-234CBB0B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467200-19BA-57D1-D5F5-069964297863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521A90-2D26-A0C6-9D97-0DA3AF1EE802}"/>
              </a:ext>
            </a:extLst>
          </p:cNvPr>
          <p:cNvGrpSpPr/>
          <p:nvPr/>
        </p:nvGrpSpPr>
        <p:grpSpPr>
          <a:xfrm>
            <a:off x="1330786" y="860612"/>
            <a:ext cx="2843838" cy="2757716"/>
            <a:chOff x="4195108" y="261256"/>
            <a:chExt cx="2641600" cy="2525487"/>
          </a:xfrm>
        </p:grpSpPr>
        <p:pic>
          <p:nvPicPr>
            <p:cNvPr id="6" name="Imagem 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D760591-CFD1-079F-6642-F1D5BA2E5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55250B-ED9E-FEAF-CC4A-9C0F7CED6CD3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866011C-6DED-6564-C082-2F420B8F6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600" y="1407167"/>
            <a:ext cx="1135092" cy="113509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24930E-CAB8-CC8B-7D3E-D74730C20FB1}"/>
              </a:ext>
            </a:extLst>
          </p:cNvPr>
          <p:cNvGrpSpPr/>
          <p:nvPr/>
        </p:nvGrpSpPr>
        <p:grpSpPr>
          <a:xfrm>
            <a:off x="4577492" y="1731470"/>
            <a:ext cx="2641600" cy="1886858"/>
            <a:chOff x="885371" y="899885"/>
            <a:chExt cx="2641600" cy="1886858"/>
          </a:xfrm>
        </p:grpSpPr>
        <p:pic>
          <p:nvPicPr>
            <p:cNvPr id="13" name="Imagem 1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09352EC-FF54-D14C-7620-4F032C60C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DF055F1-F3A4-D9FF-8695-5603AB5C907B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8897A1-FF07-A8F5-2EF7-3F341C0F47F0}"/>
              </a:ext>
            </a:extLst>
          </p:cNvPr>
          <p:cNvGrpSpPr/>
          <p:nvPr/>
        </p:nvGrpSpPr>
        <p:grpSpPr>
          <a:xfrm>
            <a:off x="4577492" y="831585"/>
            <a:ext cx="2843838" cy="2757716"/>
            <a:chOff x="4195108" y="261256"/>
            <a:chExt cx="2641600" cy="2525487"/>
          </a:xfrm>
        </p:grpSpPr>
        <p:pic>
          <p:nvPicPr>
            <p:cNvPr id="16" name="Imagem 1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8E79D0D-D06F-E7EA-FD15-95075F8C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4ABA02D-51C3-E142-2A46-D8B44AAF63CF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3A3272B-45E3-1F9F-AD5E-C6C3866BB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0845">
            <a:off x="5178662" y="1222023"/>
            <a:ext cx="1572818" cy="1572818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59FED7-A6B8-8D67-EEDA-62D8D6320983}"/>
              </a:ext>
            </a:extLst>
          </p:cNvPr>
          <p:cNvGrpSpPr/>
          <p:nvPr/>
        </p:nvGrpSpPr>
        <p:grpSpPr>
          <a:xfrm>
            <a:off x="7893829" y="1760497"/>
            <a:ext cx="2641600" cy="1886858"/>
            <a:chOff x="885371" y="899885"/>
            <a:chExt cx="2641600" cy="1886858"/>
          </a:xfrm>
        </p:grpSpPr>
        <p:pic>
          <p:nvPicPr>
            <p:cNvPr id="20" name="Imagem 19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EA1BF91-4759-ABCB-7479-158DD945F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8780694-7A00-E334-8263-4E40B368973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9DC86F-7740-766C-A3DA-7E97191E861C}"/>
              </a:ext>
            </a:extLst>
          </p:cNvPr>
          <p:cNvGrpSpPr/>
          <p:nvPr/>
        </p:nvGrpSpPr>
        <p:grpSpPr>
          <a:xfrm>
            <a:off x="7893829" y="860612"/>
            <a:ext cx="2843838" cy="2757716"/>
            <a:chOff x="4195108" y="261256"/>
            <a:chExt cx="2641600" cy="2525487"/>
          </a:xfrm>
        </p:grpSpPr>
        <p:pic>
          <p:nvPicPr>
            <p:cNvPr id="23" name="Imagem 2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216A617E-37CA-5A42-4C39-CAFD1D126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126946C-07C6-B332-55F2-CA479D2A0732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6162B8B-F5D2-DB09-B540-98DB76FB9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1943">
            <a:off x="9223431" y="1326550"/>
            <a:ext cx="1194660" cy="1173231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4A9AF5C-CDDB-445C-128A-1BCF30DD7A56}"/>
              </a:ext>
            </a:extLst>
          </p:cNvPr>
          <p:cNvGrpSpPr/>
          <p:nvPr/>
        </p:nvGrpSpPr>
        <p:grpSpPr>
          <a:xfrm>
            <a:off x="3256692" y="4655418"/>
            <a:ext cx="2641600" cy="1886858"/>
            <a:chOff x="885371" y="899885"/>
            <a:chExt cx="2641600" cy="1886858"/>
          </a:xfrm>
        </p:grpSpPr>
        <p:pic>
          <p:nvPicPr>
            <p:cNvPr id="55" name="Imagem 5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C3371AA-E574-6063-6F65-903197876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08CD40-7F48-7D3D-558D-1909F7393A9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438539D-A0C4-D00C-CE3A-C1FBB9F62F39}"/>
              </a:ext>
            </a:extLst>
          </p:cNvPr>
          <p:cNvGrpSpPr/>
          <p:nvPr/>
        </p:nvGrpSpPr>
        <p:grpSpPr>
          <a:xfrm>
            <a:off x="3256692" y="3755533"/>
            <a:ext cx="2843838" cy="2757716"/>
            <a:chOff x="4195108" y="261256"/>
            <a:chExt cx="2641600" cy="2525487"/>
          </a:xfrm>
        </p:grpSpPr>
        <p:pic>
          <p:nvPicPr>
            <p:cNvPr id="58" name="Imagem 57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6AB22425-6CDB-DF7D-E362-C3ECF7A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30DDFE8-01C6-38A0-6A58-5ABB56EF8FAE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0" name="Imagem 59">
            <a:extLst>
              <a:ext uri="{FF2B5EF4-FFF2-40B4-BE49-F238E27FC236}">
                <a16:creationId xmlns:a16="http://schemas.microsoft.com/office/drawing/2014/main" id="{98D78D12-D593-899A-6A88-548792F4A3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849" y="4219087"/>
            <a:ext cx="1104842" cy="1104842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552341B-387F-51FF-CCDF-B18742F7B83D}"/>
              </a:ext>
            </a:extLst>
          </p:cNvPr>
          <p:cNvGrpSpPr/>
          <p:nvPr/>
        </p:nvGrpSpPr>
        <p:grpSpPr>
          <a:xfrm>
            <a:off x="6503398" y="4626391"/>
            <a:ext cx="2641600" cy="1886858"/>
            <a:chOff x="885371" y="899885"/>
            <a:chExt cx="2641600" cy="1886858"/>
          </a:xfrm>
        </p:grpSpPr>
        <p:pic>
          <p:nvPicPr>
            <p:cNvPr id="62" name="Imagem 61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CEAD85D-E554-D460-C051-EC612F2F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D71C014-6227-DB6B-0640-B339B9FC8250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FEEB14D-EC52-3EC1-7F46-6FA3FCB8B6C0}"/>
              </a:ext>
            </a:extLst>
          </p:cNvPr>
          <p:cNvGrpSpPr/>
          <p:nvPr/>
        </p:nvGrpSpPr>
        <p:grpSpPr>
          <a:xfrm>
            <a:off x="6503398" y="3726506"/>
            <a:ext cx="2843838" cy="2757716"/>
            <a:chOff x="4195108" y="261256"/>
            <a:chExt cx="2641600" cy="2525487"/>
          </a:xfrm>
        </p:grpSpPr>
        <p:pic>
          <p:nvPicPr>
            <p:cNvPr id="65" name="Imagem 6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883AE65E-4CBE-5050-D931-CCD85B38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CC499D6-269B-5B6A-9949-ECA7D931C42C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id="{6A01A14D-8870-6F5B-578C-F92E469C7B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4716" y="4593107"/>
            <a:ext cx="1154654" cy="492147"/>
          </a:xfrm>
          <a:prstGeom prst="rect">
            <a:avLst/>
          </a:prstGeom>
        </p:spPr>
      </p:pic>
      <p:pic>
        <p:nvPicPr>
          <p:cNvPr id="76" name="Seta">
            <a:hlinkClick r:id="rId10" action="ppaction://hlinksldjump"/>
            <a:extLst>
              <a:ext uri="{FF2B5EF4-FFF2-40B4-BE49-F238E27FC236}">
                <a16:creationId xmlns:a16="http://schemas.microsoft.com/office/drawing/2014/main" id="{B4987046-EF61-F4F7-C4CB-1ED8FFC08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025" y="5261016"/>
            <a:ext cx="1075764" cy="10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94C896BA-EE6B-330B-3E87-1F5CEBD58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" y="7560"/>
            <a:ext cx="12187005" cy="685044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2B1058-A50A-3586-2881-5B3D69A0FDB9}"/>
              </a:ext>
            </a:extLst>
          </p:cNvPr>
          <p:cNvGrpSpPr/>
          <p:nvPr/>
        </p:nvGrpSpPr>
        <p:grpSpPr>
          <a:xfrm>
            <a:off x="1330786" y="1760497"/>
            <a:ext cx="2641600" cy="1886858"/>
            <a:chOff x="885371" y="899885"/>
            <a:chExt cx="2641600" cy="1886858"/>
          </a:xfrm>
        </p:grpSpPr>
        <p:pic>
          <p:nvPicPr>
            <p:cNvPr id="5" name="Imagem 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0FC76C9A-6F1C-F2B7-70CE-234CBB0B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467200-19BA-57D1-D5F5-069964297863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521A90-2D26-A0C6-9D97-0DA3AF1EE802}"/>
              </a:ext>
            </a:extLst>
          </p:cNvPr>
          <p:cNvGrpSpPr/>
          <p:nvPr/>
        </p:nvGrpSpPr>
        <p:grpSpPr>
          <a:xfrm>
            <a:off x="1330786" y="860612"/>
            <a:ext cx="2843838" cy="2757716"/>
            <a:chOff x="4195108" y="261256"/>
            <a:chExt cx="2641600" cy="2525487"/>
          </a:xfrm>
        </p:grpSpPr>
        <p:pic>
          <p:nvPicPr>
            <p:cNvPr id="6" name="Imagem 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D760591-CFD1-079F-6642-F1D5BA2E5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55250B-ED9E-FEAF-CC4A-9C0F7CED6CD3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866011C-6DED-6564-C082-2F420B8F6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600" y="1407167"/>
            <a:ext cx="1135092" cy="113509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24930E-CAB8-CC8B-7D3E-D74730C20FB1}"/>
              </a:ext>
            </a:extLst>
          </p:cNvPr>
          <p:cNvGrpSpPr/>
          <p:nvPr/>
        </p:nvGrpSpPr>
        <p:grpSpPr>
          <a:xfrm>
            <a:off x="4577492" y="1731470"/>
            <a:ext cx="2641600" cy="1886858"/>
            <a:chOff x="885371" y="899885"/>
            <a:chExt cx="2641600" cy="1886858"/>
          </a:xfrm>
        </p:grpSpPr>
        <p:pic>
          <p:nvPicPr>
            <p:cNvPr id="13" name="Imagem 1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09352EC-FF54-D14C-7620-4F032C60C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DF055F1-F3A4-D9FF-8695-5603AB5C907B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8897A1-FF07-A8F5-2EF7-3F341C0F47F0}"/>
              </a:ext>
            </a:extLst>
          </p:cNvPr>
          <p:cNvGrpSpPr/>
          <p:nvPr/>
        </p:nvGrpSpPr>
        <p:grpSpPr>
          <a:xfrm>
            <a:off x="4577492" y="831585"/>
            <a:ext cx="2843838" cy="2757716"/>
            <a:chOff x="4195108" y="261256"/>
            <a:chExt cx="2641600" cy="2525487"/>
          </a:xfrm>
        </p:grpSpPr>
        <p:pic>
          <p:nvPicPr>
            <p:cNvPr id="16" name="Imagem 1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8E79D0D-D06F-E7EA-FD15-95075F8C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4ABA02D-51C3-E142-2A46-D8B44AAF63CF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3A3272B-45E3-1F9F-AD5E-C6C3866BB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0845">
            <a:off x="5178662" y="1222023"/>
            <a:ext cx="1572818" cy="1572818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59FED7-A6B8-8D67-EEDA-62D8D6320983}"/>
              </a:ext>
            </a:extLst>
          </p:cNvPr>
          <p:cNvGrpSpPr/>
          <p:nvPr/>
        </p:nvGrpSpPr>
        <p:grpSpPr>
          <a:xfrm>
            <a:off x="7893829" y="1760497"/>
            <a:ext cx="2641600" cy="1886858"/>
            <a:chOff x="885371" y="899885"/>
            <a:chExt cx="2641600" cy="1886858"/>
          </a:xfrm>
        </p:grpSpPr>
        <p:pic>
          <p:nvPicPr>
            <p:cNvPr id="20" name="Imagem 19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EA1BF91-4759-ABCB-7479-158DD945F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8780694-7A00-E334-8263-4E40B368973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9DC86F-7740-766C-A3DA-7E97191E861C}"/>
              </a:ext>
            </a:extLst>
          </p:cNvPr>
          <p:cNvGrpSpPr/>
          <p:nvPr/>
        </p:nvGrpSpPr>
        <p:grpSpPr>
          <a:xfrm>
            <a:off x="7893829" y="860612"/>
            <a:ext cx="2843838" cy="2757716"/>
            <a:chOff x="4195108" y="261256"/>
            <a:chExt cx="2641600" cy="2525487"/>
          </a:xfrm>
        </p:grpSpPr>
        <p:pic>
          <p:nvPicPr>
            <p:cNvPr id="23" name="Imagem 2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216A617E-37CA-5A42-4C39-CAFD1D126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126946C-07C6-B332-55F2-CA479D2A0732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6162B8B-F5D2-DB09-B540-98DB76FB9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1943">
            <a:off x="9223431" y="1326550"/>
            <a:ext cx="1194660" cy="1173231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4A9AF5C-CDDB-445C-128A-1BCF30DD7A56}"/>
              </a:ext>
            </a:extLst>
          </p:cNvPr>
          <p:cNvGrpSpPr/>
          <p:nvPr/>
        </p:nvGrpSpPr>
        <p:grpSpPr>
          <a:xfrm>
            <a:off x="3256692" y="4655418"/>
            <a:ext cx="2641600" cy="1886858"/>
            <a:chOff x="885371" y="899885"/>
            <a:chExt cx="2641600" cy="1886858"/>
          </a:xfrm>
        </p:grpSpPr>
        <p:pic>
          <p:nvPicPr>
            <p:cNvPr id="55" name="Imagem 5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C3371AA-E574-6063-6F65-903197876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08CD40-7F48-7D3D-558D-1909F7393A9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438539D-A0C4-D00C-CE3A-C1FBB9F62F39}"/>
              </a:ext>
            </a:extLst>
          </p:cNvPr>
          <p:cNvGrpSpPr/>
          <p:nvPr/>
        </p:nvGrpSpPr>
        <p:grpSpPr>
          <a:xfrm>
            <a:off x="3256692" y="3755533"/>
            <a:ext cx="2843838" cy="2757716"/>
            <a:chOff x="4195108" y="261256"/>
            <a:chExt cx="2641600" cy="2525487"/>
          </a:xfrm>
        </p:grpSpPr>
        <p:pic>
          <p:nvPicPr>
            <p:cNvPr id="58" name="Imagem 57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6AB22425-6CDB-DF7D-E362-C3ECF7A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30DDFE8-01C6-38A0-6A58-5ABB56EF8FAE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0" name="Imagem 59">
            <a:extLst>
              <a:ext uri="{FF2B5EF4-FFF2-40B4-BE49-F238E27FC236}">
                <a16:creationId xmlns:a16="http://schemas.microsoft.com/office/drawing/2014/main" id="{98D78D12-D593-899A-6A88-548792F4A3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849" y="4219087"/>
            <a:ext cx="1104842" cy="1104842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552341B-387F-51FF-CCDF-B18742F7B83D}"/>
              </a:ext>
            </a:extLst>
          </p:cNvPr>
          <p:cNvGrpSpPr/>
          <p:nvPr/>
        </p:nvGrpSpPr>
        <p:grpSpPr>
          <a:xfrm>
            <a:off x="6503398" y="4626391"/>
            <a:ext cx="2641600" cy="1886858"/>
            <a:chOff x="885371" y="899885"/>
            <a:chExt cx="2641600" cy="1886858"/>
          </a:xfrm>
        </p:grpSpPr>
        <p:pic>
          <p:nvPicPr>
            <p:cNvPr id="62" name="Imagem 61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CEAD85D-E554-D460-C051-EC612F2F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D71C014-6227-DB6B-0640-B339B9FC8250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FEEB14D-EC52-3EC1-7F46-6FA3FCB8B6C0}"/>
              </a:ext>
            </a:extLst>
          </p:cNvPr>
          <p:cNvGrpSpPr/>
          <p:nvPr/>
        </p:nvGrpSpPr>
        <p:grpSpPr>
          <a:xfrm>
            <a:off x="6503398" y="3726506"/>
            <a:ext cx="2843838" cy="2757716"/>
            <a:chOff x="4195108" y="261256"/>
            <a:chExt cx="2641600" cy="2525487"/>
          </a:xfrm>
        </p:grpSpPr>
        <p:pic>
          <p:nvPicPr>
            <p:cNvPr id="65" name="Imagem 6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883AE65E-4CBE-5050-D931-CCD85B38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CC499D6-269B-5B6A-9949-ECA7D931C42C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id="{6A01A14D-8870-6F5B-578C-F92E469C7B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4716" y="4593107"/>
            <a:ext cx="1154654" cy="492147"/>
          </a:xfrm>
          <a:prstGeom prst="rect">
            <a:avLst/>
          </a:prstGeom>
        </p:spPr>
      </p:pic>
      <p:pic>
        <p:nvPicPr>
          <p:cNvPr id="76" name="Seta">
            <a:hlinkClick r:id="rId10" action="ppaction://hlinksldjump"/>
            <a:extLst>
              <a:ext uri="{FF2B5EF4-FFF2-40B4-BE49-F238E27FC236}">
                <a16:creationId xmlns:a16="http://schemas.microsoft.com/office/drawing/2014/main" id="{B4987046-EF61-F4F7-C4CB-1ED8FFC08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025" y="5261016"/>
            <a:ext cx="1075764" cy="10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EEC85920-A1C9-D104-F042-2AEDE2DF9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" y="7560"/>
            <a:ext cx="12187005" cy="685044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2B1058-A50A-3586-2881-5B3D69A0FDB9}"/>
              </a:ext>
            </a:extLst>
          </p:cNvPr>
          <p:cNvGrpSpPr/>
          <p:nvPr/>
        </p:nvGrpSpPr>
        <p:grpSpPr>
          <a:xfrm>
            <a:off x="1330786" y="1760497"/>
            <a:ext cx="2641600" cy="1886858"/>
            <a:chOff x="885371" y="899885"/>
            <a:chExt cx="2641600" cy="1886858"/>
          </a:xfrm>
        </p:grpSpPr>
        <p:pic>
          <p:nvPicPr>
            <p:cNvPr id="5" name="Imagem 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0FC76C9A-6F1C-F2B7-70CE-234CBB0B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467200-19BA-57D1-D5F5-069964297863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521A90-2D26-A0C6-9D97-0DA3AF1EE802}"/>
              </a:ext>
            </a:extLst>
          </p:cNvPr>
          <p:cNvGrpSpPr/>
          <p:nvPr/>
        </p:nvGrpSpPr>
        <p:grpSpPr>
          <a:xfrm>
            <a:off x="1330786" y="860612"/>
            <a:ext cx="2843838" cy="2757716"/>
            <a:chOff x="4195108" y="261256"/>
            <a:chExt cx="2641600" cy="2525487"/>
          </a:xfrm>
        </p:grpSpPr>
        <p:pic>
          <p:nvPicPr>
            <p:cNvPr id="6" name="Imagem 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D760591-CFD1-079F-6642-F1D5BA2E5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655250B-ED9E-FEAF-CC4A-9C0F7CED6CD3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866011C-6DED-6564-C082-2F420B8F64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600" y="1407167"/>
            <a:ext cx="1135092" cy="113509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24930E-CAB8-CC8B-7D3E-D74730C20FB1}"/>
              </a:ext>
            </a:extLst>
          </p:cNvPr>
          <p:cNvGrpSpPr/>
          <p:nvPr/>
        </p:nvGrpSpPr>
        <p:grpSpPr>
          <a:xfrm>
            <a:off x="4577492" y="1731470"/>
            <a:ext cx="2641600" cy="1886858"/>
            <a:chOff x="885371" y="899885"/>
            <a:chExt cx="2641600" cy="1886858"/>
          </a:xfrm>
        </p:grpSpPr>
        <p:pic>
          <p:nvPicPr>
            <p:cNvPr id="13" name="Imagem 1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09352EC-FF54-D14C-7620-4F032C60C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DF055F1-F3A4-D9FF-8695-5603AB5C907B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8897A1-FF07-A8F5-2EF7-3F341C0F47F0}"/>
              </a:ext>
            </a:extLst>
          </p:cNvPr>
          <p:cNvGrpSpPr/>
          <p:nvPr/>
        </p:nvGrpSpPr>
        <p:grpSpPr>
          <a:xfrm>
            <a:off x="4577492" y="831585"/>
            <a:ext cx="2843838" cy="2757716"/>
            <a:chOff x="4195108" y="261256"/>
            <a:chExt cx="2641600" cy="2525487"/>
          </a:xfrm>
        </p:grpSpPr>
        <p:pic>
          <p:nvPicPr>
            <p:cNvPr id="16" name="Imagem 15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8E79D0D-D06F-E7EA-FD15-95075F8C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4ABA02D-51C3-E142-2A46-D8B44AAF63CF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3A3272B-45E3-1F9F-AD5E-C6C3866BB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0845">
            <a:off x="5178662" y="1222023"/>
            <a:ext cx="1572818" cy="1572818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59FED7-A6B8-8D67-EEDA-62D8D6320983}"/>
              </a:ext>
            </a:extLst>
          </p:cNvPr>
          <p:cNvGrpSpPr/>
          <p:nvPr/>
        </p:nvGrpSpPr>
        <p:grpSpPr>
          <a:xfrm>
            <a:off x="7893829" y="1760497"/>
            <a:ext cx="2641600" cy="1886858"/>
            <a:chOff x="885371" y="899885"/>
            <a:chExt cx="2641600" cy="1886858"/>
          </a:xfrm>
        </p:grpSpPr>
        <p:pic>
          <p:nvPicPr>
            <p:cNvPr id="20" name="Imagem 19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AEA1BF91-4759-ABCB-7479-158DD945F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8780694-7A00-E334-8263-4E40B368973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9DC86F-7740-766C-A3DA-7E97191E861C}"/>
              </a:ext>
            </a:extLst>
          </p:cNvPr>
          <p:cNvGrpSpPr/>
          <p:nvPr/>
        </p:nvGrpSpPr>
        <p:grpSpPr>
          <a:xfrm>
            <a:off x="7893829" y="860612"/>
            <a:ext cx="2843838" cy="2757716"/>
            <a:chOff x="4195108" y="261256"/>
            <a:chExt cx="2641600" cy="2525487"/>
          </a:xfrm>
        </p:grpSpPr>
        <p:pic>
          <p:nvPicPr>
            <p:cNvPr id="23" name="Imagem 22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216A617E-37CA-5A42-4C39-CAFD1D126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126946C-07C6-B332-55F2-CA479D2A0732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6162B8B-F5D2-DB09-B540-98DB76FB9D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1943">
            <a:off x="9223431" y="1326550"/>
            <a:ext cx="1194660" cy="1173231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4A9AF5C-CDDB-445C-128A-1BCF30DD7A56}"/>
              </a:ext>
            </a:extLst>
          </p:cNvPr>
          <p:cNvGrpSpPr/>
          <p:nvPr/>
        </p:nvGrpSpPr>
        <p:grpSpPr>
          <a:xfrm>
            <a:off x="3256692" y="4655418"/>
            <a:ext cx="2641600" cy="1886858"/>
            <a:chOff x="885371" y="899885"/>
            <a:chExt cx="2641600" cy="1886858"/>
          </a:xfrm>
        </p:grpSpPr>
        <p:pic>
          <p:nvPicPr>
            <p:cNvPr id="55" name="Imagem 5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CC3371AA-E574-6063-6F65-903197876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08CD40-7F48-7D3D-558D-1909F7393A9D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438539D-A0C4-D00C-CE3A-C1FBB9F62F39}"/>
              </a:ext>
            </a:extLst>
          </p:cNvPr>
          <p:cNvGrpSpPr/>
          <p:nvPr/>
        </p:nvGrpSpPr>
        <p:grpSpPr>
          <a:xfrm>
            <a:off x="3256692" y="3755533"/>
            <a:ext cx="2843838" cy="2757716"/>
            <a:chOff x="4195108" y="261256"/>
            <a:chExt cx="2641600" cy="2525487"/>
          </a:xfrm>
        </p:grpSpPr>
        <p:pic>
          <p:nvPicPr>
            <p:cNvPr id="58" name="Imagem 57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6AB22425-6CDB-DF7D-E362-C3ECF7A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30DDFE8-01C6-38A0-6A58-5ABB56EF8FAE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0" name="Imagem 59">
            <a:extLst>
              <a:ext uri="{FF2B5EF4-FFF2-40B4-BE49-F238E27FC236}">
                <a16:creationId xmlns:a16="http://schemas.microsoft.com/office/drawing/2014/main" id="{98D78D12-D593-899A-6A88-548792F4A3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849" y="4219087"/>
            <a:ext cx="1104842" cy="1104842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552341B-387F-51FF-CCDF-B18742F7B83D}"/>
              </a:ext>
            </a:extLst>
          </p:cNvPr>
          <p:cNvGrpSpPr/>
          <p:nvPr/>
        </p:nvGrpSpPr>
        <p:grpSpPr>
          <a:xfrm>
            <a:off x="6503398" y="4626391"/>
            <a:ext cx="2641600" cy="1886858"/>
            <a:chOff x="885371" y="899885"/>
            <a:chExt cx="2641600" cy="1886858"/>
          </a:xfrm>
        </p:grpSpPr>
        <p:pic>
          <p:nvPicPr>
            <p:cNvPr id="62" name="Imagem 61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FCEAD85D-E554-D460-C051-EC612F2F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71" y="899885"/>
              <a:ext cx="2641600" cy="1886858"/>
            </a:xfrm>
            <a:prstGeom prst="rect">
              <a:avLst/>
            </a:prstGeom>
          </p:spPr>
        </p:pic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D71C014-6227-DB6B-0640-B339B9FC8250}"/>
                </a:ext>
              </a:extLst>
            </p:cNvPr>
            <p:cNvSpPr/>
            <p:nvPr/>
          </p:nvSpPr>
          <p:spPr>
            <a:xfrm>
              <a:off x="2591279" y="1785257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FEEB14D-EC52-3EC1-7F46-6FA3FCB8B6C0}"/>
              </a:ext>
            </a:extLst>
          </p:cNvPr>
          <p:cNvGrpSpPr/>
          <p:nvPr/>
        </p:nvGrpSpPr>
        <p:grpSpPr>
          <a:xfrm>
            <a:off x="6503398" y="3726506"/>
            <a:ext cx="2843838" cy="2757716"/>
            <a:chOff x="4195108" y="261256"/>
            <a:chExt cx="2641600" cy="2525487"/>
          </a:xfrm>
        </p:grpSpPr>
        <p:pic>
          <p:nvPicPr>
            <p:cNvPr id="65" name="Imagem 64" descr="Uma imagem contendo caixa&#10;&#10;Descrição gerada automaticamente">
              <a:extLst>
                <a:ext uri="{FF2B5EF4-FFF2-40B4-BE49-F238E27FC236}">
                  <a16:creationId xmlns:a16="http://schemas.microsoft.com/office/drawing/2014/main" id="{883AE65E-4CBE-5050-D931-CCD85B38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5108" y="261256"/>
              <a:ext cx="2641600" cy="2525487"/>
            </a:xfrm>
            <a:prstGeom prst="rect">
              <a:avLst/>
            </a:prstGeom>
          </p:spPr>
        </p:pic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CC499D6-269B-5B6A-9949-ECA7D931C42C}"/>
                </a:ext>
              </a:extLst>
            </p:cNvPr>
            <p:cNvSpPr/>
            <p:nvPr/>
          </p:nvSpPr>
          <p:spPr>
            <a:xfrm>
              <a:off x="5796198" y="1843314"/>
              <a:ext cx="599604" cy="551544"/>
            </a:xfrm>
            <a:custGeom>
              <a:avLst/>
              <a:gdLst>
                <a:gd name="connsiteX0" fmla="*/ 0 w 599604"/>
                <a:gd name="connsiteY0" fmla="*/ 0 h 551544"/>
                <a:gd name="connsiteX1" fmla="*/ 599604 w 599604"/>
                <a:gd name="connsiteY1" fmla="*/ 0 h 551544"/>
                <a:gd name="connsiteX2" fmla="*/ 599604 w 599604"/>
                <a:gd name="connsiteY2" fmla="*/ 551544 h 551544"/>
                <a:gd name="connsiteX3" fmla="*/ 0 w 599604"/>
                <a:gd name="connsiteY3" fmla="*/ 551544 h 551544"/>
                <a:gd name="connsiteX4" fmla="*/ 0 w 599604"/>
                <a:gd name="connsiteY4" fmla="*/ 0 h 5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604" h="551544" fill="none" extrusionOk="0">
                  <a:moveTo>
                    <a:pt x="0" y="0"/>
                  </a:moveTo>
                  <a:cubicBezTo>
                    <a:pt x="266903" y="-26187"/>
                    <a:pt x="476183" y="29564"/>
                    <a:pt x="599604" y="0"/>
                  </a:cubicBezTo>
                  <a:cubicBezTo>
                    <a:pt x="602181" y="243064"/>
                    <a:pt x="576026" y="304251"/>
                    <a:pt x="599604" y="551544"/>
                  </a:cubicBezTo>
                  <a:cubicBezTo>
                    <a:pt x="418687" y="556727"/>
                    <a:pt x="171945" y="548894"/>
                    <a:pt x="0" y="551544"/>
                  </a:cubicBezTo>
                  <a:cubicBezTo>
                    <a:pt x="-11442" y="409956"/>
                    <a:pt x="11881" y="151792"/>
                    <a:pt x="0" y="0"/>
                  </a:cubicBezTo>
                  <a:close/>
                </a:path>
                <a:path w="599604" h="551544" stroke="0" extrusionOk="0">
                  <a:moveTo>
                    <a:pt x="0" y="0"/>
                  </a:moveTo>
                  <a:cubicBezTo>
                    <a:pt x="268130" y="-5674"/>
                    <a:pt x="438411" y="927"/>
                    <a:pt x="599604" y="0"/>
                  </a:cubicBezTo>
                  <a:cubicBezTo>
                    <a:pt x="618678" y="220311"/>
                    <a:pt x="551351" y="376303"/>
                    <a:pt x="599604" y="551544"/>
                  </a:cubicBezTo>
                  <a:cubicBezTo>
                    <a:pt x="384186" y="599161"/>
                    <a:pt x="171849" y="509431"/>
                    <a:pt x="0" y="551544"/>
                  </a:cubicBezTo>
                  <a:cubicBezTo>
                    <a:pt x="-42789" y="344505"/>
                    <a:pt x="3118" y="239677"/>
                    <a:pt x="0" y="0"/>
                  </a:cubicBezTo>
                  <a:close/>
                </a:path>
              </a:pathLst>
            </a:custGeom>
            <a:solidFill>
              <a:srgbClr val="BF9000">
                <a:alpha val="80000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7363066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id="{6A01A14D-8870-6F5B-578C-F92E469C7B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4716" y="4593107"/>
            <a:ext cx="1154654" cy="492147"/>
          </a:xfrm>
          <a:prstGeom prst="rect">
            <a:avLst/>
          </a:prstGeom>
        </p:spPr>
      </p:pic>
      <p:pic>
        <p:nvPicPr>
          <p:cNvPr id="76" name="Seta">
            <a:hlinkClick r:id="rId11" action="ppaction://hlinksldjump"/>
            <a:extLst>
              <a:ext uri="{FF2B5EF4-FFF2-40B4-BE49-F238E27FC236}">
                <a16:creationId xmlns:a16="http://schemas.microsoft.com/office/drawing/2014/main" id="{B4987046-EF61-F4F7-C4CB-1ED8FFC08A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025" y="5261016"/>
            <a:ext cx="1075764" cy="10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Gráfico, Gráfico de pizza&#10;&#10;Descrição gerada automaticamente">
            <a:extLst>
              <a:ext uri="{FF2B5EF4-FFF2-40B4-BE49-F238E27FC236}">
                <a16:creationId xmlns:a16="http://schemas.microsoft.com/office/drawing/2014/main" id="{6A9398BE-C5A9-7150-393C-5FE2655E9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11" y="385602"/>
            <a:ext cx="5980057" cy="5944249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B38E789E-8902-BC3C-F8B1-550107BD2F8D}"/>
              </a:ext>
            </a:extLst>
          </p:cNvPr>
          <p:cNvSpPr/>
          <p:nvPr/>
        </p:nvSpPr>
        <p:spPr>
          <a:xfrm>
            <a:off x="2866932" y="3004639"/>
            <a:ext cx="1208882" cy="113279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52F0411-5432-F008-CA1A-9EA33975AB17}"/>
              </a:ext>
            </a:extLst>
          </p:cNvPr>
          <p:cNvSpPr/>
          <p:nvPr/>
        </p:nvSpPr>
        <p:spPr>
          <a:xfrm>
            <a:off x="9506138" y="2978033"/>
            <a:ext cx="1502875" cy="1186004"/>
          </a:xfrm>
          <a:prstGeom prst="roundRect">
            <a:avLst>
              <a:gd name="adj" fmla="val 3324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GIRE</a:t>
            </a:r>
          </a:p>
          <a:p>
            <a:pPr algn="ctr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PARE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3A96DCD7-1B01-7A15-992F-0175F31D3C39}"/>
              </a:ext>
            </a:extLst>
          </p:cNvPr>
          <p:cNvSpPr/>
          <p:nvPr/>
        </p:nvSpPr>
        <p:spPr>
          <a:xfrm>
            <a:off x="8627952" y="5725207"/>
            <a:ext cx="2384077" cy="11327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RETORNAR</a:t>
            </a:r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F4634F-EAD3-388A-5D05-1AC85B570C48}"/>
              </a:ext>
            </a:extLst>
          </p:cNvPr>
          <p:cNvSpPr txBox="1"/>
          <p:nvPr/>
        </p:nvSpPr>
        <p:spPr>
          <a:xfrm>
            <a:off x="480175" y="522514"/>
            <a:ext cx="2365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REFERÊNCIAS 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E70615-329A-A8A5-289C-C2423F2C63AC}"/>
              </a:ext>
            </a:extLst>
          </p:cNvPr>
          <p:cNvSpPr txBox="1"/>
          <p:nvPr/>
        </p:nvSpPr>
        <p:spPr>
          <a:xfrm>
            <a:off x="480174" y="953401"/>
            <a:ext cx="1156266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2.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https://br.freepik.com/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15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3.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https://br.freepik.com/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15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4.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https://www.gratispng.com/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15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5.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https://www.gratispng.com/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15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6 a 20 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https://wallpapersafari.com/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18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Imagem slide 21 a 25. Disponível em: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https://www.pngwing.com/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. Acesso em 18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Vídeo de 4 minutos. Youtube,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https://www.youtube.com/watch?v=594OPt81lbM&amp;t=16s&amp;ab_channel=Tempo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. Acesso em 20 ago.2023.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Vídeo </a:t>
            </a:r>
            <a:r>
              <a:rPr lang="en-US" sz="1500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Hoist The Colours (Tradução/Legendado). YouTube, 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https://www.youtube.com/watch?v=BbMD6F1Mpj4&amp;ab_</a:t>
            </a:r>
          </a:p>
          <a:p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channel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=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HoldMusic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. Acesso em  07 set.2023.</a:t>
            </a:r>
          </a:p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B75BFB-0841-AA0C-1335-D4DCD12C4AE8}"/>
              </a:ext>
            </a:extLst>
          </p:cNvPr>
          <p:cNvSpPr/>
          <p:nvPr/>
        </p:nvSpPr>
        <p:spPr>
          <a:xfrm>
            <a:off x="5242999" y="5619588"/>
            <a:ext cx="1706001" cy="5700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INÍCIO</a:t>
            </a:r>
            <a:r>
              <a: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374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9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r de tênis sobre a cama&#10;&#10;Descrição gerada automaticamente com confiança média">
            <a:extLst>
              <a:ext uri="{FF2B5EF4-FFF2-40B4-BE49-F238E27FC236}">
                <a16:creationId xmlns:a16="http://schemas.microsoft.com/office/drawing/2014/main" id="{6EBCBAA1-5466-23E8-5802-AC67BF94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322" y="-3817890"/>
            <a:ext cx="8639276" cy="14935205"/>
          </a:xfrm>
          <a:prstGeom prst="rect">
            <a:avLst/>
          </a:prstGeom>
        </p:spPr>
      </p:pic>
      <p:sp>
        <p:nvSpPr>
          <p:cNvPr id="11" name="Seta: para Baixo 1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3D101B3-7089-9B08-9BD5-0384369EA9A2}"/>
              </a:ext>
            </a:extLst>
          </p:cNvPr>
          <p:cNvSpPr/>
          <p:nvPr/>
        </p:nvSpPr>
        <p:spPr>
          <a:xfrm>
            <a:off x="-2645215" y="-625415"/>
            <a:ext cx="828136" cy="12508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BOTÃO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097A6A-F624-39AC-50A9-3118C37C996D}"/>
              </a:ext>
            </a:extLst>
          </p:cNvPr>
          <p:cNvSpPr txBox="1"/>
          <p:nvPr/>
        </p:nvSpPr>
        <p:spPr>
          <a:xfrm>
            <a:off x="3398595" y="411551"/>
            <a:ext cx="5652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PIRATAS FINANCEIRO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21816D-BF30-F6F1-0647-A950501A77EA}"/>
              </a:ext>
            </a:extLst>
          </p:cNvPr>
          <p:cNvSpPr txBox="1"/>
          <p:nvPr/>
        </p:nvSpPr>
        <p:spPr>
          <a:xfrm>
            <a:off x="531960" y="1205329"/>
            <a:ext cx="1155364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Em um mundo distante, situado em uma ilha tropical isolada, vivia 3 piratas destemido com uma paixão peculiar: o tesouro, mas que não se limitava apenas a moedas de ouro, mas também a conhecimento financeiro e habilidades matemáticas. Esses piratas, conhecidos como os "Piratas Financeiros", acreditavam que a verdadeira riqueza estava no aprendizado.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Um dia, os lendários piratas reuniu suas tripulações em um antigo esconderijo e revelou um mapa do tesouro especial que levaria a uma caverna misteriosa conhecida como "Skull Cave". Nesta caverna, dizia-se que existia um tesouro inestimável de conhecimento financeiro, capaz de tornar qualquer pessoa verdadeiramente rica. No entanto, chegar à Skull Cave não seria tarefa fácil; os piratas teriam que passar por cinco desafiadoras fases.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Fase 01 - Fundamentos de Educação Financeira 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Conceitos básicos de orçamento, finanças, e poupança.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Fase 02 - Educação Financeira atual: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Pix, cartão de débito x cartão de crédito, poupança.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Fase 03 - Conceitos básicos de Matemática Financeira :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Conceitos de porcentagem, juros simples e composto.</a:t>
            </a:r>
            <a:r>
              <a:rPr lang="pt-B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Fase 04 – O mundo dos juros: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Resolução de exercícios envolvendo porcentagem, Juros simples e composto.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Fase 05 – Desafios financeiros: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Resolução de problemas complexos de finanças pessoais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À medida que progridem pelas fases, os Piratas Financeiros aprimoram suas habilidades financeiras, preparando-se para conquistar a Skull Cave e reivindicar o tesouro da sabedoria financeira.</a:t>
            </a:r>
          </a:p>
          <a:p>
            <a:pPr algn="just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Uma imagem contendo escuro, noite, barco, diferente&#10;&#10;Descrição gerada automaticamente">
            <a:extLst>
              <a:ext uri="{FF2B5EF4-FFF2-40B4-BE49-F238E27FC236}">
                <a16:creationId xmlns:a16="http://schemas.microsoft.com/office/drawing/2014/main" id="{C96C82EE-06F7-C8DF-EAF3-0C8CF98BD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7" y="0"/>
            <a:ext cx="1789350" cy="1616179"/>
          </a:xfrm>
          <a:prstGeom prst="rect">
            <a:avLst/>
          </a:prstGeom>
        </p:spPr>
      </p:pic>
      <p:pic>
        <p:nvPicPr>
          <p:cNvPr id="23" name="Imagem 2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464B8DE-5C56-E97F-37C5-3D69F6910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589" y="107022"/>
            <a:ext cx="1383048" cy="1402133"/>
          </a:xfrm>
          <a:prstGeom prst="rect">
            <a:avLst/>
          </a:prstGeom>
        </p:spPr>
      </p:pic>
      <p:pic>
        <p:nvPicPr>
          <p:cNvPr id="7" name="Imagem 6">
            <a:hlinkClick r:id="" action="ppaction://macro?name=Slide1.inicio"/>
            <a:extLst>
              <a:ext uri="{FF2B5EF4-FFF2-40B4-BE49-F238E27FC236}">
                <a16:creationId xmlns:a16="http://schemas.microsoft.com/office/drawing/2014/main" id="{EFF62EEE-E3DA-E8FD-C3F6-DD47A6C50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7246" y="5591792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r de tênis sobre a cama&#10;&#10;Descrição gerada automaticamente com confiança média">
            <a:extLst>
              <a:ext uri="{FF2B5EF4-FFF2-40B4-BE49-F238E27FC236}">
                <a16:creationId xmlns:a16="http://schemas.microsoft.com/office/drawing/2014/main" id="{6EBCBAA1-5466-23E8-5802-AC67BF94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322" y="-3817890"/>
            <a:ext cx="8639276" cy="149352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43F13D-C7C4-1A92-EAF1-F08C78E95E61}"/>
              </a:ext>
            </a:extLst>
          </p:cNvPr>
          <p:cNvSpPr txBox="1"/>
          <p:nvPr/>
        </p:nvSpPr>
        <p:spPr>
          <a:xfrm>
            <a:off x="9000227" y="-869218"/>
            <a:ext cx="319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Capa do Jogo</a:t>
            </a:r>
          </a:p>
          <a:p>
            <a:r>
              <a:rPr lang="pt-BR" dirty="0"/>
              <a:t>Incluir um start (botão seta)</a:t>
            </a:r>
          </a:p>
        </p:txBody>
      </p:sp>
      <p:sp>
        <p:nvSpPr>
          <p:cNvPr id="11" name="Seta: para Baixo 1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3D101B3-7089-9B08-9BD5-0384369EA9A2}"/>
              </a:ext>
            </a:extLst>
          </p:cNvPr>
          <p:cNvSpPr/>
          <p:nvPr/>
        </p:nvSpPr>
        <p:spPr>
          <a:xfrm>
            <a:off x="-2645215" y="-625415"/>
            <a:ext cx="828136" cy="12508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BOTÃO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097A6A-F624-39AC-50A9-3118C37C996D}"/>
              </a:ext>
            </a:extLst>
          </p:cNvPr>
          <p:cNvSpPr txBox="1"/>
          <p:nvPr/>
        </p:nvSpPr>
        <p:spPr>
          <a:xfrm>
            <a:off x="3265707" y="339604"/>
            <a:ext cx="5652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PIRATAS FINANCEIRO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REGRAS DO JOGO:</a:t>
            </a:r>
            <a:endParaRPr lang="pt-BR" sz="3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Uma imagem contendo escuro, noite, barco, diferente&#10;&#10;Descrição gerada automaticamente">
            <a:extLst>
              <a:ext uri="{FF2B5EF4-FFF2-40B4-BE49-F238E27FC236}">
                <a16:creationId xmlns:a16="http://schemas.microsoft.com/office/drawing/2014/main" id="{C96C82EE-06F7-C8DF-EAF3-0C8CF98BD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7" y="0"/>
            <a:ext cx="1789350" cy="1616179"/>
          </a:xfrm>
          <a:prstGeom prst="rect">
            <a:avLst/>
          </a:prstGeom>
        </p:spPr>
      </p:pic>
      <p:pic>
        <p:nvPicPr>
          <p:cNvPr id="23" name="Imagem 2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464B8DE-5C56-E97F-37C5-3D69F6910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935" y="132609"/>
            <a:ext cx="1383048" cy="14021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5657F4-BB4A-D886-2F5B-0C4D49FC8BDD}"/>
              </a:ext>
            </a:extLst>
          </p:cNvPr>
          <p:cNvSpPr txBox="1"/>
          <p:nvPr/>
        </p:nvSpPr>
        <p:spPr>
          <a:xfrm>
            <a:off x="396121" y="1534742"/>
            <a:ext cx="11391901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O jogo terá 5 fases. Cada fase terá 3 perguntas sobre Matemática Financeira e Educação    Financeira.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A turma será dividida em três equipes. Cada equipe vai responder uma pergunta por fase.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Cada fase terá um tempo de resposta entre 2 mim a 4 mim para cada equipe, o tempo varia de acordo com o grau de dificuldade de cada etapa. Para iniciar o tempo </a:t>
            </a:r>
            <a:r>
              <a:rPr lang="pt-BR" sz="1855" b="1" dirty="0">
                <a:latin typeface="Arial" panose="020B0604020202020204" pitchFamily="34" charset="0"/>
                <a:cs typeface="Arial" panose="020B0604020202020204" pitchFamily="34" charset="0"/>
              </a:rPr>
              <a:t>basta clicar em (tempo de resposta)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Cada fase terá um play de sorteio para identificar a sequência que cada equipe vai responder as perguntas. Posteriormente basta clicar no </a:t>
            </a:r>
            <a:r>
              <a:rPr lang="pt-BR" sz="1855" b="1" dirty="0">
                <a:latin typeface="Arial" panose="020B0604020202020204" pitchFamily="34" charset="0"/>
                <a:cs typeface="Arial" panose="020B0604020202020204" pitchFamily="34" charset="0"/>
              </a:rPr>
              <a:t>(?)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 para descobrir a pergunta de cada equipe.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R5: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As questões respondidas de forma correta ficará verde que levará a equipe a escolher um baú para receber o seu bônus  em forma de pontuação. As questões respondida de forma incorreta ficará vermelha e não terá nenhuma bonificação. Click na caveira para o jogo continuar.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R6: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Não é permitido buscar informações em outras equipes nem usar celulares ou dispositivos eletrônicos. O componente da equipe que violar a </a:t>
            </a:r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R6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  será excluído da equipe é toda a sua equipe será penalizada com a perda da pontuação da referida questão.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R7: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A equipe que concluir todas as fases e tiver a maior pontuação será considerada a campeã. Se houver um empate vamos para roleta desempatar o jogo, vencerá a equipe que tirar a maior número da roleta.</a:t>
            </a:r>
          </a:p>
          <a:p>
            <a:pPr algn="just"/>
            <a:r>
              <a:rPr lang="pt-BR" sz="18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R8: </a:t>
            </a:r>
            <a:r>
              <a:rPr lang="pt-BR" sz="1855" dirty="0">
                <a:latin typeface="Arial" panose="020B0604020202020204" pitchFamily="34" charset="0"/>
                <a:cs typeface="Arial" panose="020B0604020202020204" pitchFamily="34" charset="0"/>
              </a:rPr>
              <a:t>Todas as equipes serão premiadas pelo professor de acordo com o ranking final do jogo.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hlinkClick r:id="" action="ppaction://macro?name=Slide1.inicio"/>
            <a:extLst>
              <a:ext uri="{FF2B5EF4-FFF2-40B4-BE49-F238E27FC236}">
                <a16:creationId xmlns:a16="http://schemas.microsoft.com/office/drawing/2014/main" id="{8883A127-5A74-96E9-2D99-9953EFF90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042" y="5834900"/>
            <a:ext cx="1532058" cy="15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JogoPirata">
            <a:hlinkClick r:id="" action="ppaction://media"/>
            <a:extLst>
              <a:ext uri="{FF2B5EF4-FFF2-40B4-BE49-F238E27FC236}">
                <a16:creationId xmlns:a16="http://schemas.microsoft.com/office/drawing/2014/main" id="{B045E70F-DD0E-880C-5ABB-49212AD3CE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15.3"/>
                </p14:media>
              </p:ext>
            </p:extLst>
          </p:nvPr>
        </p:nvPicPr>
        <p:blipFill rotWithShape="1">
          <a:blip r:embed="rId9"/>
          <a:srcRect l="7071" t="75186" r="67083" b="10399"/>
          <a:stretch/>
        </p:blipFill>
        <p:spPr>
          <a:xfrm>
            <a:off x="896735" y="5148048"/>
            <a:ext cx="3151123" cy="988599"/>
          </a:xfrm>
          <a:prstGeom prst="rect">
            <a:avLst/>
          </a:prstGeom>
        </p:spPr>
      </p:pic>
      <p:pic>
        <p:nvPicPr>
          <p:cNvPr id="163" name="Imagem 162" descr="Mapa&#10;&#10;Descrição gerada automaticamente">
            <a:extLst>
              <a:ext uri="{FF2B5EF4-FFF2-40B4-BE49-F238E27FC236}">
                <a16:creationId xmlns:a16="http://schemas.microsoft.com/office/drawing/2014/main" id="{03081BCF-31FC-DE5F-4CA7-091681FFB8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865" y="0"/>
            <a:ext cx="13221600" cy="6856719"/>
          </a:xfrm>
          <a:custGeom>
            <a:avLst/>
            <a:gdLst>
              <a:gd name="connsiteX0" fmla="*/ 0 w 13221600"/>
              <a:gd name="connsiteY0" fmla="*/ 0 h 6856719"/>
              <a:gd name="connsiteX1" fmla="*/ 13221600 w 13221600"/>
              <a:gd name="connsiteY1" fmla="*/ 0 h 6856719"/>
              <a:gd name="connsiteX2" fmla="*/ 13221600 w 13221600"/>
              <a:gd name="connsiteY2" fmla="*/ 6856719 h 6856719"/>
              <a:gd name="connsiteX3" fmla="*/ 0 w 13221600"/>
              <a:gd name="connsiteY3" fmla="*/ 6856719 h 6856719"/>
              <a:gd name="connsiteX4" fmla="*/ 0 w 13221600"/>
              <a:gd name="connsiteY4" fmla="*/ 0 h 6856719"/>
              <a:gd name="connsiteX5" fmla="*/ 1141518 w 13221600"/>
              <a:gd name="connsiteY5" fmla="*/ 5195392 h 6856719"/>
              <a:gd name="connsiteX6" fmla="*/ 1141518 w 13221600"/>
              <a:gd name="connsiteY6" fmla="*/ 6147866 h 6856719"/>
              <a:gd name="connsiteX7" fmla="*/ 4069540 w 13221600"/>
              <a:gd name="connsiteY7" fmla="*/ 6147866 h 6856719"/>
              <a:gd name="connsiteX8" fmla="*/ 4069540 w 13221600"/>
              <a:gd name="connsiteY8" fmla="*/ 5195392 h 6856719"/>
              <a:gd name="connsiteX9" fmla="*/ 1141518 w 13221600"/>
              <a:gd name="connsiteY9" fmla="*/ 5195392 h 685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21600" h="6856719">
                <a:moveTo>
                  <a:pt x="0" y="0"/>
                </a:moveTo>
                <a:lnTo>
                  <a:pt x="13221600" y="0"/>
                </a:lnTo>
                <a:lnTo>
                  <a:pt x="13221600" y="6856719"/>
                </a:lnTo>
                <a:lnTo>
                  <a:pt x="0" y="6856719"/>
                </a:lnTo>
                <a:lnTo>
                  <a:pt x="0" y="0"/>
                </a:lnTo>
                <a:close/>
                <a:moveTo>
                  <a:pt x="1141518" y="5195392"/>
                </a:moveTo>
                <a:lnTo>
                  <a:pt x="1141518" y="6147866"/>
                </a:lnTo>
                <a:lnTo>
                  <a:pt x="4069540" y="6147866"/>
                </a:lnTo>
                <a:lnTo>
                  <a:pt x="4069540" y="5195392"/>
                </a:lnTo>
                <a:lnTo>
                  <a:pt x="1141518" y="5195392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164" name="Imagem 163" descr="Mapa&#10;&#10;Descrição gerada automaticamente">
            <a:extLst>
              <a:ext uri="{FF2B5EF4-FFF2-40B4-BE49-F238E27FC236}">
                <a16:creationId xmlns:a16="http://schemas.microsoft.com/office/drawing/2014/main" id="{9A0E5AB7-D15C-7AD5-6CD7-8D89230718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75771" r="69221" b="10338"/>
          <a:stretch/>
        </p:blipFill>
        <p:spPr>
          <a:xfrm>
            <a:off x="5364199" y="9143736"/>
            <a:ext cx="2928022" cy="952474"/>
          </a:xfrm>
          <a:custGeom>
            <a:avLst/>
            <a:gdLst>
              <a:gd name="connsiteX0" fmla="*/ 0 w 2928022"/>
              <a:gd name="connsiteY0" fmla="*/ 0 h 952474"/>
              <a:gd name="connsiteX1" fmla="*/ 2928022 w 2928022"/>
              <a:gd name="connsiteY1" fmla="*/ 0 h 952474"/>
              <a:gd name="connsiteX2" fmla="*/ 2928022 w 2928022"/>
              <a:gd name="connsiteY2" fmla="*/ 952474 h 952474"/>
              <a:gd name="connsiteX3" fmla="*/ 0 w 2928022"/>
              <a:gd name="connsiteY3" fmla="*/ 952474 h 952474"/>
              <a:gd name="connsiteX4" fmla="*/ 0 w 2928022"/>
              <a:gd name="connsiteY4" fmla="*/ 0 h 9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8022" h="952474">
                <a:moveTo>
                  <a:pt x="0" y="0"/>
                </a:moveTo>
                <a:lnTo>
                  <a:pt x="2928022" y="0"/>
                </a:lnTo>
                <a:lnTo>
                  <a:pt x="2928022" y="952474"/>
                </a:lnTo>
                <a:lnTo>
                  <a:pt x="0" y="95247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44331627-5F3B-8A30-F880-C7294F3D9028}"/>
              </a:ext>
            </a:extLst>
          </p:cNvPr>
          <p:cNvGrpSpPr/>
          <p:nvPr/>
        </p:nvGrpSpPr>
        <p:grpSpPr>
          <a:xfrm>
            <a:off x="344203" y="70340"/>
            <a:ext cx="1787774" cy="1738044"/>
            <a:chOff x="61574" y="49311"/>
            <a:chExt cx="1787774" cy="1738044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2261194-629A-B3E4-1BCD-E51B027A2DD9}"/>
                </a:ext>
              </a:extLst>
            </p:cNvPr>
            <p:cNvSpPr/>
            <p:nvPr/>
          </p:nvSpPr>
          <p:spPr>
            <a:xfrm>
              <a:off x="61574" y="49311"/>
              <a:ext cx="1787774" cy="173804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 descr="Imagem digital fictícia de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5F397331-5817-7380-4AB5-D3BB51A1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52" y="210814"/>
              <a:ext cx="1143519" cy="1420139"/>
            </a:xfrm>
            <a:prstGeom prst="rect">
              <a:avLst/>
            </a:prstGeom>
          </p:spPr>
        </p:pic>
        <p:sp>
          <p:nvSpPr>
            <p:cNvPr id="38" name="Retângulo 37">
              <a:hlinkClick r:id="" action="ppaction://macro?name=Slide14.p1_5"/>
              <a:extLst>
                <a:ext uri="{FF2B5EF4-FFF2-40B4-BE49-F238E27FC236}">
                  <a16:creationId xmlns:a16="http://schemas.microsoft.com/office/drawing/2014/main" id="{C2FA9CF6-CF49-58D2-D7B3-4A57C5E3DE9B}"/>
                </a:ext>
              </a:extLst>
            </p:cNvPr>
            <p:cNvSpPr/>
            <p:nvPr/>
          </p:nvSpPr>
          <p:spPr>
            <a:xfrm>
              <a:off x="61574" y="49311"/>
              <a:ext cx="386101" cy="323007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hlinkClick r:id="" action="ppaction://macro?name=Slide14.p1_4"/>
              <a:extLst>
                <a:ext uri="{FF2B5EF4-FFF2-40B4-BE49-F238E27FC236}">
                  <a16:creationId xmlns:a16="http://schemas.microsoft.com/office/drawing/2014/main" id="{EEF8C918-0F70-2BE1-B27A-2798A2B211A1}"/>
                </a:ext>
              </a:extLst>
            </p:cNvPr>
            <p:cNvSpPr/>
            <p:nvPr/>
          </p:nvSpPr>
          <p:spPr>
            <a:xfrm>
              <a:off x="61574" y="403070"/>
              <a:ext cx="386101" cy="323007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hlinkClick r:id="" action="ppaction://macro?name=Slide14.p1_3"/>
              <a:extLst>
                <a:ext uri="{FF2B5EF4-FFF2-40B4-BE49-F238E27FC236}">
                  <a16:creationId xmlns:a16="http://schemas.microsoft.com/office/drawing/2014/main" id="{6D7E09C8-8E2D-7DB8-197A-1DA4E354369F}"/>
                </a:ext>
              </a:extLst>
            </p:cNvPr>
            <p:cNvSpPr/>
            <p:nvPr/>
          </p:nvSpPr>
          <p:spPr>
            <a:xfrm>
              <a:off x="61574" y="756829"/>
              <a:ext cx="386101" cy="323007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hlinkClick r:id="" action="ppaction://macro?name=Slide14.p1_2"/>
              <a:extLst>
                <a:ext uri="{FF2B5EF4-FFF2-40B4-BE49-F238E27FC236}">
                  <a16:creationId xmlns:a16="http://schemas.microsoft.com/office/drawing/2014/main" id="{CF55649D-1E60-7F6A-C37C-CDF7AD2D06E6}"/>
                </a:ext>
              </a:extLst>
            </p:cNvPr>
            <p:cNvSpPr/>
            <p:nvPr/>
          </p:nvSpPr>
          <p:spPr>
            <a:xfrm>
              <a:off x="61574" y="1110588"/>
              <a:ext cx="386101" cy="323007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hlinkClick r:id="" action="ppaction://macro?name=Slide14.p1_1"/>
              <a:extLst>
                <a:ext uri="{FF2B5EF4-FFF2-40B4-BE49-F238E27FC236}">
                  <a16:creationId xmlns:a16="http://schemas.microsoft.com/office/drawing/2014/main" id="{B4589BED-A1AD-EBF7-CFBE-02C1E10767F2}"/>
                </a:ext>
              </a:extLst>
            </p:cNvPr>
            <p:cNvSpPr/>
            <p:nvPr/>
          </p:nvSpPr>
          <p:spPr>
            <a:xfrm>
              <a:off x="61574" y="1464348"/>
              <a:ext cx="386101" cy="323007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8F5A77AC-5491-04C7-D92B-B23DC31AD017}"/>
              </a:ext>
            </a:extLst>
          </p:cNvPr>
          <p:cNvGrpSpPr/>
          <p:nvPr/>
        </p:nvGrpSpPr>
        <p:grpSpPr>
          <a:xfrm>
            <a:off x="2289472" y="70340"/>
            <a:ext cx="1787774" cy="1738044"/>
            <a:chOff x="2044273" y="49311"/>
            <a:chExt cx="1787774" cy="1738044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E60DE1E-66D1-D572-B847-A6232C1115A7}"/>
                </a:ext>
              </a:extLst>
            </p:cNvPr>
            <p:cNvSpPr/>
            <p:nvPr/>
          </p:nvSpPr>
          <p:spPr>
            <a:xfrm>
              <a:off x="2044273" y="49311"/>
              <a:ext cx="1787774" cy="173804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hlinkClick r:id="" action="ppaction://macro?name=Slide14.p2_5"/>
              <a:extLst>
                <a:ext uri="{FF2B5EF4-FFF2-40B4-BE49-F238E27FC236}">
                  <a16:creationId xmlns:a16="http://schemas.microsoft.com/office/drawing/2014/main" id="{298210FB-AD29-8734-F568-B2D6742A40B8}"/>
                </a:ext>
              </a:extLst>
            </p:cNvPr>
            <p:cNvSpPr/>
            <p:nvPr/>
          </p:nvSpPr>
          <p:spPr>
            <a:xfrm>
              <a:off x="2044273" y="49311"/>
              <a:ext cx="386101" cy="323007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hlinkClick r:id="" action="ppaction://macro?name=Slide14.p2_4"/>
              <a:extLst>
                <a:ext uri="{FF2B5EF4-FFF2-40B4-BE49-F238E27FC236}">
                  <a16:creationId xmlns:a16="http://schemas.microsoft.com/office/drawing/2014/main" id="{89B4DFBA-4C59-65B0-EC58-06A3A1D853CA}"/>
                </a:ext>
              </a:extLst>
            </p:cNvPr>
            <p:cNvSpPr/>
            <p:nvPr/>
          </p:nvSpPr>
          <p:spPr>
            <a:xfrm>
              <a:off x="2044273" y="403070"/>
              <a:ext cx="386101" cy="323007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hlinkClick r:id="" action="ppaction://macro?name=Slide14.p2_3"/>
              <a:extLst>
                <a:ext uri="{FF2B5EF4-FFF2-40B4-BE49-F238E27FC236}">
                  <a16:creationId xmlns:a16="http://schemas.microsoft.com/office/drawing/2014/main" id="{6D4393EA-64DC-339F-EFC8-53C7DE118776}"/>
                </a:ext>
              </a:extLst>
            </p:cNvPr>
            <p:cNvSpPr/>
            <p:nvPr/>
          </p:nvSpPr>
          <p:spPr>
            <a:xfrm>
              <a:off x="2044273" y="756829"/>
              <a:ext cx="386101" cy="323007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hlinkClick r:id="" action="ppaction://macro?name=Slide14.p2_2"/>
              <a:extLst>
                <a:ext uri="{FF2B5EF4-FFF2-40B4-BE49-F238E27FC236}">
                  <a16:creationId xmlns:a16="http://schemas.microsoft.com/office/drawing/2014/main" id="{8E356282-B98A-842F-60FC-C039FF3FA11E}"/>
                </a:ext>
              </a:extLst>
            </p:cNvPr>
            <p:cNvSpPr/>
            <p:nvPr/>
          </p:nvSpPr>
          <p:spPr>
            <a:xfrm>
              <a:off x="2044273" y="1110588"/>
              <a:ext cx="386101" cy="323007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hlinkClick r:id="" action="ppaction://macro?name=Slide14.p2_1"/>
              <a:extLst>
                <a:ext uri="{FF2B5EF4-FFF2-40B4-BE49-F238E27FC236}">
                  <a16:creationId xmlns:a16="http://schemas.microsoft.com/office/drawing/2014/main" id="{E42290C2-D95F-0751-576B-7DACA0C3103B}"/>
                </a:ext>
              </a:extLst>
            </p:cNvPr>
            <p:cNvSpPr/>
            <p:nvPr/>
          </p:nvSpPr>
          <p:spPr>
            <a:xfrm>
              <a:off x="2044273" y="1464348"/>
              <a:ext cx="386101" cy="323007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6E63C4B5-A2D1-5227-F07A-499C63ED2683}"/>
                </a:ext>
              </a:extLst>
            </p:cNvPr>
            <p:cNvGrpSpPr/>
            <p:nvPr/>
          </p:nvGrpSpPr>
          <p:grpSpPr>
            <a:xfrm>
              <a:off x="2544517" y="210814"/>
              <a:ext cx="1144800" cy="1420139"/>
              <a:chOff x="214531" y="1722836"/>
              <a:chExt cx="2424704" cy="2975260"/>
            </a:xfrm>
          </p:grpSpPr>
          <p:pic>
            <p:nvPicPr>
              <p:cNvPr id="10" name="Imagem 9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3AAE9250-E236-53CE-4DCF-767051ABB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225" y="1722836"/>
                <a:ext cx="2404010" cy="2975260"/>
              </a:xfrm>
              <a:prstGeom prst="rect">
                <a:avLst/>
              </a:prstGeom>
            </p:spPr>
          </p:pic>
          <p:pic>
            <p:nvPicPr>
              <p:cNvPr id="11" name="Imagem 10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7C97CE58-9C0D-EAD3-CC44-82C0EB306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7649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97896" y1="21600" x2="77599" y2="2680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7395" y1="20877" x2="28317" y2="20833"/>
                            <a14:foregroundMark x1="26770" y1="20908" x2="27324" y2="20881"/>
                            <a14:foregroundMark x1="22772" y1="21100" x2="25745" y2="20957"/>
                            <a14:foregroundMark x1="33767" y1="23182" x2="21535" y2="21900"/>
                            <a14:foregroundMark x1="21535" y1="21900" x2="21535" y2="21900"/>
                            <a14:foregroundMark x1="33070" y1="23068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8458" y1="23217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71836" y1="21545" x2="65154" y2="21939"/>
                            <a14:backgroundMark x1="94678" y1="20200" x2="72530" y2="21505"/>
                            <a14:backgroundMark x1="52228" y1="22700" x2="28218" y2="20700"/>
                            <a14:backgroundMark x1="28218" y1="20700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41632" y2="20527"/>
                            <a14:backgroundMark x1="77475" y1="23900" x2="99629" y2="19900"/>
                            <a14:backgroundMark x1="42108" y1="20304" x2="26361" y2="19100"/>
                            <a14:backgroundMark x1="79950" y1="23200" x2="65256" y2="22076"/>
                            <a14:backgroundMark x1="26361" y1="19100" x2="28589" y2="19500"/>
                            <a14:backgroundMark x1="28589" y1="19500" x2="27723" y2="19100"/>
                            <a14:backgroundMark x1="27723" y1="19100" x2="12129" y2="11300"/>
                            <a14:backgroundMark x1="26361" y1="20200" x2="20792" y2="17300"/>
                            <a14:backgroundMark x1="77228" y1="23900" x2="69431" y2="22800"/>
                            <a14:backgroundMark x1="97401" y1="18700" x2="99629" y2="202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531" y="1722836"/>
                <a:ext cx="2404010" cy="2975260"/>
              </a:xfrm>
              <a:prstGeom prst="rect">
                <a:avLst/>
              </a:prstGeom>
            </p:spPr>
          </p:pic>
        </p:grp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3A51719-BC8D-1ADF-07BA-F1C6DA7C807C}"/>
              </a:ext>
            </a:extLst>
          </p:cNvPr>
          <p:cNvGrpSpPr/>
          <p:nvPr/>
        </p:nvGrpSpPr>
        <p:grpSpPr>
          <a:xfrm>
            <a:off x="4234741" y="70340"/>
            <a:ext cx="1787774" cy="1738044"/>
            <a:chOff x="4013272" y="49311"/>
            <a:chExt cx="1787774" cy="1738044"/>
          </a:xfrm>
        </p:grpSpPr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6FFAC41-3D66-3CB0-D278-65B221DAF74D}"/>
                </a:ext>
              </a:extLst>
            </p:cNvPr>
            <p:cNvSpPr/>
            <p:nvPr/>
          </p:nvSpPr>
          <p:spPr>
            <a:xfrm>
              <a:off x="4013272" y="49311"/>
              <a:ext cx="1787774" cy="173804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hlinkClick r:id="" action="ppaction://macro?name=Slide14.p3_5"/>
              <a:extLst>
                <a:ext uri="{FF2B5EF4-FFF2-40B4-BE49-F238E27FC236}">
                  <a16:creationId xmlns:a16="http://schemas.microsoft.com/office/drawing/2014/main" id="{A476572A-1191-90E7-5B1D-94C216700A60}"/>
                </a:ext>
              </a:extLst>
            </p:cNvPr>
            <p:cNvSpPr/>
            <p:nvPr/>
          </p:nvSpPr>
          <p:spPr>
            <a:xfrm>
              <a:off x="4013272" y="49311"/>
              <a:ext cx="386101" cy="323007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hlinkClick r:id="" action="ppaction://macro?name=Slide14.p3_4"/>
              <a:extLst>
                <a:ext uri="{FF2B5EF4-FFF2-40B4-BE49-F238E27FC236}">
                  <a16:creationId xmlns:a16="http://schemas.microsoft.com/office/drawing/2014/main" id="{2C44537F-2B4A-A6BC-6EBA-D3C2B6FAF967}"/>
                </a:ext>
              </a:extLst>
            </p:cNvPr>
            <p:cNvSpPr/>
            <p:nvPr/>
          </p:nvSpPr>
          <p:spPr>
            <a:xfrm>
              <a:off x="4013272" y="403070"/>
              <a:ext cx="386101" cy="323007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hlinkClick r:id="" action="ppaction://macro?name=Slide14.p3_3"/>
              <a:extLst>
                <a:ext uri="{FF2B5EF4-FFF2-40B4-BE49-F238E27FC236}">
                  <a16:creationId xmlns:a16="http://schemas.microsoft.com/office/drawing/2014/main" id="{7AB37F9C-83CD-E095-EF53-80B48870F86B}"/>
                </a:ext>
              </a:extLst>
            </p:cNvPr>
            <p:cNvSpPr/>
            <p:nvPr/>
          </p:nvSpPr>
          <p:spPr>
            <a:xfrm>
              <a:off x="4013272" y="756829"/>
              <a:ext cx="386101" cy="323007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hlinkClick r:id="" action="ppaction://macro?name=Slide14.p3_2"/>
              <a:extLst>
                <a:ext uri="{FF2B5EF4-FFF2-40B4-BE49-F238E27FC236}">
                  <a16:creationId xmlns:a16="http://schemas.microsoft.com/office/drawing/2014/main" id="{B099EC84-1307-75DD-6D0D-3B26BBD24F99}"/>
                </a:ext>
              </a:extLst>
            </p:cNvPr>
            <p:cNvSpPr/>
            <p:nvPr/>
          </p:nvSpPr>
          <p:spPr>
            <a:xfrm>
              <a:off x="4013272" y="1110588"/>
              <a:ext cx="386101" cy="323007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hlinkClick r:id="" action="ppaction://macro?name=Slide14.p3_1"/>
              <a:extLst>
                <a:ext uri="{FF2B5EF4-FFF2-40B4-BE49-F238E27FC236}">
                  <a16:creationId xmlns:a16="http://schemas.microsoft.com/office/drawing/2014/main" id="{3282DB17-DDF8-6920-47A6-FD6FE0C761C3}"/>
                </a:ext>
              </a:extLst>
            </p:cNvPr>
            <p:cNvSpPr/>
            <p:nvPr/>
          </p:nvSpPr>
          <p:spPr>
            <a:xfrm>
              <a:off x="4013272" y="1464348"/>
              <a:ext cx="386101" cy="323007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9EDF9139-0112-A953-81B7-0421E1450450}"/>
                </a:ext>
              </a:extLst>
            </p:cNvPr>
            <p:cNvGrpSpPr/>
            <p:nvPr/>
          </p:nvGrpSpPr>
          <p:grpSpPr>
            <a:xfrm>
              <a:off x="4512281" y="210813"/>
              <a:ext cx="1144800" cy="1420139"/>
              <a:chOff x="8123301" y="1722836"/>
              <a:chExt cx="2404010" cy="2975260"/>
            </a:xfrm>
          </p:grpSpPr>
          <p:pic>
            <p:nvPicPr>
              <p:cNvPr id="13" name="Imagem 12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B3B56EBA-2E42-B401-3DCB-D1E9ED7BA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3301" y="1722836"/>
                <a:ext cx="2404010" cy="2975260"/>
              </a:xfrm>
              <a:prstGeom prst="rect">
                <a:avLst/>
              </a:prstGeom>
            </p:spPr>
          </p:pic>
          <p:pic>
            <p:nvPicPr>
              <p:cNvPr id="14" name="Imagem 13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2C76B723-E147-72AB-1424-E60F629C2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3301" y="1722836"/>
                <a:ext cx="2404010" cy="2975260"/>
              </a:xfrm>
              <a:prstGeom prst="rect">
                <a:avLst/>
              </a:prstGeom>
            </p:spPr>
          </p:pic>
        </p:grpSp>
      </p:grpSp>
      <p:sp>
        <p:nvSpPr>
          <p:cNvPr id="67" name="Elipse 66">
            <a:hlinkClick r:id="rId20" action="ppaction://hlinksldjump"/>
            <a:extLst>
              <a:ext uri="{FF2B5EF4-FFF2-40B4-BE49-F238E27FC236}">
                <a16:creationId xmlns:a16="http://schemas.microsoft.com/office/drawing/2014/main" id="{A6AC7AF6-398A-C534-EBFE-80655418170D}"/>
              </a:ext>
            </a:extLst>
          </p:cNvPr>
          <p:cNvSpPr/>
          <p:nvPr/>
        </p:nvSpPr>
        <p:spPr>
          <a:xfrm>
            <a:off x="138544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69" name="Elipse 68">
            <a:hlinkClick r:id="rId21" action="ppaction://hlinksldjump"/>
            <a:extLst>
              <a:ext uri="{FF2B5EF4-FFF2-40B4-BE49-F238E27FC236}">
                <a16:creationId xmlns:a16="http://schemas.microsoft.com/office/drawing/2014/main" id="{0197E2EE-DD04-872C-C021-0AFEC8D4A69D}"/>
              </a:ext>
            </a:extLst>
          </p:cNvPr>
          <p:cNvSpPr/>
          <p:nvPr/>
        </p:nvSpPr>
        <p:spPr>
          <a:xfrm>
            <a:off x="2347212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70" name="Elipse 69">
            <a:hlinkClick r:id="rId22" action="ppaction://hlinksldjump"/>
            <a:extLst>
              <a:ext uri="{FF2B5EF4-FFF2-40B4-BE49-F238E27FC236}">
                <a16:creationId xmlns:a16="http://schemas.microsoft.com/office/drawing/2014/main" id="{836FEB37-B1E0-995F-417A-2A227669DAB6}"/>
              </a:ext>
            </a:extLst>
          </p:cNvPr>
          <p:cNvSpPr/>
          <p:nvPr/>
        </p:nvSpPr>
        <p:spPr>
          <a:xfrm>
            <a:off x="330897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pic>
        <p:nvPicPr>
          <p:cNvPr id="165" name="PLAY" descr="Ícone&#10;&#10;Descrição gerada automaticamente">
            <a:extLst>
              <a:ext uri="{FF2B5EF4-FFF2-40B4-BE49-F238E27FC236}">
                <a16:creationId xmlns:a16="http://schemas.microsoft.com/office/drawing/2014/main" id="{8D5B5DB9-D059-7942-6F3E-590DBFE4D430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9" y="5242306"/>
            <a:ext cx="839123" cy="839123"/>
          </a:xfrm>
          <a:prstGeom prst="rect">
            <a:avLst/>
          </a:prstGeom>
        </p:spPr>
      </p:pic>
      <p:grpSp>
        <p:nvGrpSpPr>
          <p:cNvPr id="168" name="JOGO.05">
            <a:extLst>
              <a:ext uri="{FF2B5EF4-FFF2-40B4-BE49-F238E27FC236}">
                <a16:creationId xmlns:a16="http://schemas.microsoft.com/office/drawing/2014/main" id="{17E381A3-66F6-C6E4-641F-F80ECF592DF2}"/>
              </a:ext>
            </a:extLst>
          </p:cNvPr>
          <p:cNvGrpSpPr/>
          <p:nvPr/>
        </p:nvGrpSpPr>
        <p:grpSpPr>
          <a:xfrm>
            <a:off x="964554" y="5190189"/>
            <a:ext cx="2931639" cy="988598"/>
            <a:chOff x="407461" y="5567611"/>
            <a:chExt cx="2931639" cy="988598"/>
          </a:xfrm>
        </p:grpSpPr>
        <p:grpSp>
          <p:nvGrpSpPr>
            <p:cNvPr id="169" name="Agrupar 168">
              <a:extLst>
                <a:ext uri="{FF2B5EF4-FFF2-40B4-BE49-F238E27FC236}">
                  <a16:creationId xmlns:a16="http://schemas.microsoft.com/office/drawing/2014/main" id="{F8FF2A2E-0247-C254-3E67-1ADCB05CC030}"/>
                </a:ext>
              </a:extLst>
            </p:cNvPr>
            <p:cNvGrpSpPr/>
            <p:nvPr/>
          </p:nvGrpSpPr>
          <p:grpSpPr>
            <a:xfrm>
              <a:off x="407461" y="5567611"/>
              <a:ext cx="979551" cy="988598"/>
              <a:chOff x="359597" y="5170960"/>
              <a:chExt cx="976044" cy="1134944"/>
            </a:xfrm>
          </p:grpSpPr>
          <p:sp>
            <p:nvSpPr>
              <p:cNvPr id="179" name="Retângulo 178">
                <a:extLst>
                  <a:ext uri="{FF2B5EF4-FFF2-40B4-BE49-F238E27FC236}">
                    <a16:creationId xmlns:a16="http://schemas.microsoft.com/office/drawing/2014/main" id="{75506314-78BE-771B-C86F-EAD7EDB91FB3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80" name="Agrupar 179">
                <a:extLst>
                  <a:ext uri="{FF2B5EF4-FFF2-40B4-BE49-F238E27FC236}">
                    <a16:creationId xmlns:a16="http://schemas.microsoft.com/office/drawing/2014/main" id="{A2EEA725-B603-21A0-1D23-CB1DDCBA41B3}"/>
                  </a:ext>
                </a:extLst>
              </p:cNvPr>
              <p:cNvGrpSpPr/>
              <p:nvPr/>
            </p:nvGrpSpPr>
            <p:grpSpPr>
              <a:xfrm>
                <a:off x="440317" y="5259025"/>
                <a:ext cx="777600" cy="963342"/>
                <a:chOff x="214531" y="1722836"/>
                <a:chExt cx="2424704" cy="2975260"/>
              </a:xfrm>
            </p:grpSpPr>
            <p:pic>
              <p:nvPicPr>
                <p:cNvPr id="181" name="Imagem 180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996DD1F1-A9F0-7BB0-DE0C-099FC7D7C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182" name="Imagem 181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39C800E2-60E4-7D3D-FF22-CC0C543CB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100" b="90000" l="9901" r="97649">
                              <a14:foregroundMark x1="78960" y1="15800" x2="78960" y2="15800"/>
                              <a14:foregroundMark x1="30817" y1="56100" x2="43193" y2="71300"/>
                              <a14:foregroundMark x1="43193" y1="71300" x2="31312" y2="56100"/>
                              <a14:foregroundMark x1="31312" y1="56100" x2="45545" y2="71800"/>
                              <a14:foregroundMark x1="46919" y1="75000" x2="47649" y2="76700"/>
                              <a14:foregroundMark x1="46146" y1="73200" x2="46275" y2="73500"/>
                              <a14:foregroundMark x1="45545" y1="71800" x2="46146" y2="73200"/>
                              <a14:foregroundMark x1="33045" y1="60100" x2="29084" y2="68500"/>
                              <a14:foregroundMark x1="66822" y1="63704" x2="66923" y2="66349"/>
                              <a14:foregroundMark x1="67215" y1="60880" x2="67210" y2="60200"/>
                              <a14:foregroundMark x1="67257" y1="66916" x2="67235" y2="63842"/>
                              <a14:foregroundMark x1="67203" y1="59200" x2="87376" y2="62600"/>
                              <a14:foregroundMark x1="87376" y1="62600" x2="71411" y2="76900"/>
                              <a14:foregroundMark x1="67795" y1="67628" x2="66180" y2="63489"/>
                              <a14:foregroundMark x1="70982" y1="75800" x2="70715" y2="75116"/>
                              <a14:foregroundMark x1="71411" y1="76900" x2="70982" y2="75800"/>
                              <a14:foregroundMark x1="67861" y1="64052" x2="78094" y2="77000"/>
                              <a14:foregroundMark x1="78094" y1="77000" x2="72649" y2="60800"/>
                              <a14:foregroundMark x1="65550" y1="75749" x2="65099" y2="76700"/>
                              <a14:foregroundMark x1="65906" y1="75000" x2="65563" y2="75723"/>
                              <a14:foregroundMark x1="66554" y1="73635" x2="66374" y2="74015"/>
                              <a14:foregroundMark x1="69230" y1="68000" x2="69106" y2="68262"/>
                              <a14:foregroundMark x1="72649" y1="60800" x2="69230" y2="68000"/>
                              <a14:foregroundMark x1="69542" y1="70794" x2="72772" y2="66500"/>
                              <a14:foregroundMark x1="65878" y1="75665" x2="66356" y2="75030"/>
                              <a14:foregroundMark x1="65099" y1="76700" x2="65623" y2="76004"/>
                              <a14:foregroundMark x1="97896" y1="21600" x2="77599" y2="26800"/>
                              <a14:foregroundMark x1="71247" y1="20096" x2="65470" y2="14000"/>
                              <a14:foregroundMark x1="76286" y1="25414" x2="75936" y2="25045"/>
                              <a14:foregroundMark x1="77599" y1="26800" x2="76369" y2="25501"/>
                              <a14:foregroundMark x1="65470" y1="14000" x2="49387" y2="19487"/>
                              <a14:foregroundMark x1="26181" y1="21184" x2="22772" y2="21100"/>
                              <a14:foregroundMark x1="27747" y1="21222" x2="26940" y2="21202"/>
                              <a14:foregroundMark x1="27395" y1="20877" x2="28317" y2="20833"/>
                              <a14:foregroundMark x1="26770" y1="20908" x2="27324" y2="20881"/>
                              <a14:foregroundMark x1="22772" y1="21100" x2="25745" y2="20957"/>
                              <a14:foregroundMark x1="33767" y1="23182" x2="21535" y2="21900"/>
                              <a14:foregroundMark x1="21535" y1="21900" x2="21535" y2="21900"/>
                              <a14:foregroundMark x1="33070" y1="23068" x2="25000" y2="27900"/>
                              <a14:foregroundMark x1="62748" y1="5300" x2="40224" y2="18785"/>
                              <a14:foregroundMark x1="33562" y1="18254" x2="41955" y2="8800"/>
                              <a14:foregroundMark x1="25000" y1="27900" x2="29767" y2="22529"/>
                              <a14:foregroundMark x1="41955" y1="8800" x2="69431" y2="13000"/>
                              <a14:foregroundMark x1="69431" y1="13000" x2="76361" y2="11400"/>
                              <a14:foregroundMark x1="77104" y1="15500" x2="56931" y2="3100"/>
                              <a14:foregroundMark x1="56931" y1="3100" x2="80569" y2="12200"/>
                              <a14:foregroundMark x1="88458" y1="23217" x2="90594" y2="26200"/>
                              <a14:foregroundMark x1="80569" y1="12200" x2="85617" y2="19250"/>
                              <a14:foregroundMark x1="90594" y1="26200" x2="91460" y2="23600"/>
                              <a14:foregroundMark x1="63379" y1="65519" x2="64418" y2="67780"/>
                              <a14:foregroundMark x1="67698" y1="20200" x2="44802" y2="19500"/>
                              <a14:foregroundMark x1="44802" y1="19500" x2="64975" y2="21700"/>
                              <a14:foregroundMark x1="64975" y1="21700" x2="41955" y2="20100"/>
                              <a14:foregroundMark x1="41955" y1="20100" x2="61757" y2="19100"/>
                              <a14:foregroundMark x1="61757" y1="19100" x2="73639" y2="20200"/>
                              <a14:foregroundMark x1="65347" y1="72100" x2="66708" y2="65400"/>
                              <a14:foregroundMark x1="69926" y1="75800" x2="68564" y2="78000"/>
                              <a14:foregroundMark x1="67876" y1="76050" x2="67698" y2="78400"/>
                              <a14:foregroundMark x1="68069" y1="73500" x2="67960" y2="74937"/>
                              <a14:foregroundMark x1="66708" y1="72100" x2="67698" y2="73500"/>
                              <a14:foregroundMark x1="68069" y1="71300" x2="68564" y2="74700"/>
                              <a14:backgroundMark x1="35025" y1="31700" x2="69926" y2="42800"/>
                              <a14:backgroundMark x1="69926" y1="42800" x2="30693" y2="39300"/>
                              <a14:backgroundMark x1="30693" y1="39300" x2="55693" y2="39000"/>
                              <a14:backgroundMark x1="55693" y1="39000" x2="81559" y2="41600"/>
                              <a14:backgroundMark x1="81559" y1="41600" x2="52599" y2="32800"/>
                              <a14:backgroundMark x1="52599" y1="32800" x2="81312" y2="32000"/>
                              <a14:backgroundMark x1="81312" y1="32000" x2="49752" y2="31100"/>
                              <a14:backgroundMark x1="49752" y1="31100" x2="46163" y2="47000"/>
                              <a14:backgroundMark x1="46163" y1="47000" x2="71658" y2="49900"/>
                              <a14:backgroundMark x1="71658" y1="49900" x2="71287" y2="51000"/>
                              <a14:backgroundMark x1="79455" y1="47600" x2="50866" y2="46000"/>
                              <a14:backgroundMark x1="50866" y1="46000" x2="25866" y2="36700"/>
                              <a14:backgroundMark x1="25866" y1="36700" x2="66460" y2="51800"/>
                              <a14:backgroundMark x1="66460" y1="51800" x2="39975" y2="51300"/>
                              <a14:backgroundMark x1="39975" y1="51300" x2="25495" y2="38000"/>
                              <a14:backgroundMark x1="87252" y1="36900" x2="37376" y2="29500"/>
                              <a14:backgroundMark x1="37376" y1="29500" x2="50619" y2="28700"/>
                              <a14:backgroundMark x1="56559" y1="66500" x2="55693" y2="59800"/>
                              <a14:backgroundMark x1="56559" y1="59500" x2="52970" y2="79400"/>
                              <a14:backgroundMark x1="52970" y1="79400" x2="59406" y2="60400"/>
                              <a14:backgroundMark x1="59406" y1="60400" x2="60767" y2="77800"/>
                              <a14:backgroundMark x1="60767" y1="77800" x2="57797" y2="57300"/>
                              <a14:backgroundMark x1="57797" y1="57300" x2="54084" y2="74800"/>
                              <a14:backgroundMark x1="54084" y1="74800" x2="56931" y2="55900"/>
                              <a14:backgroundMark x1="56931" y1="55900" x2="49505" y2="98000"/>
                              <a14:backgroundMark x1="49505" y1="98000" x2="40718" y2="82400"/>
                              <a14:backgroundMark x1="40718" y1="82400" x2="60396" y2="87300"/>
                              <a14:backgroundMark x1="60396" y1="87300" x2="59406" y2="78000"/>
                              <a14:backgroundMark x1="60767" y1="67300" x2="61139" y2="68400"/>
                              <a14:backgroundMark x1="66440" y1="69486" x2="67538" y2="71350"/>
                              <a14:backgroundMark x1="59406" y1="61700" x2="63490" y2="76100"/>
                              <a14:backgroundMark x1="61634" y1="63200" x2="61139" y2="63900"/>
                              <a14:backgroundMark x1="62995" y1="65800" x2="60272" y2="61700"/>
                              <a14:backgroundMark x1="63985" y1="68400" x2="61634" y2="60600"/>
                              <a14:backgroundMark x1="95050" y1="66100" x2="90099" y2="71300"/>
                              <a14:backgroundMark x1="21782" y1="59800" x2="24505" y2="66500"/>
                              <a14:backgroundMark x1="56164" y1="22468" x2="52228" y2="22700"/>
                              <a14:backgroundMark x1="71836" y1="21545" x2="65154" y2="21939"/>
                              <a14:backgroundMark x1="94678" y1="20200" x2="72530" y2="21505"/>
                              <a14:backgroundMark x1="52228" y1="22700" x2="28218" y2="20700"/>
                              <a14:backgroundMark x1="28218" y1="20700" x2="52723" y2="24700"/>
                              <a14:backgroundMark x1="52723" y1="24700" x2="28589" y2="19300"/>
                              <a14:backgroundMark x1="65798" y1="22801" x2="77475" y2="23900"/>
                              <a14:backgroundMark x1="28589" y1="19300" x2="41632" y2="20527"/>
                              <a14:backgroundMark x1="77475" y1="23900" x2="99629" y2="19900"/>
                              <a14:backgroundMark x1="42108" y1="20304" x2="26361" y2="19100"/>
                              <a14:backgroundMark x1="79950" y1="23200" x2="65256" y2="22076"/>
                              <a14:backgroundMark x1="26361" y1="19100" x2="28589" y2="19500"/>
                              <a14:backgroundMark x1="28589" y1="19500" x2="27723" y2="19100"/>
                              <a14:backgroundMark x1="27723" y1="19100" x2="12129" y2="11300"/>
                              <a14:backgroundMark x1="26361" y1="20200" x2="20792" y2="17300"/>
                              <a14:backgroundMark x1="77228" y1="23900" x2="69431" y2="22800"/>
                              <a14:backgroundMark x1="97401" y1="18700" x2="99629" y2="20200"/>
                              <a14:backgroundMark x1="65347" y1="69500" x2="63490" y2="67600"/>
                              <a14:backgroundMark x1="64851" y1="70200" x2="59777" y2="56500"/>
                              <a14:backgroundMark x1="64356" y1="69500" x2="60767" y2="56100"/>
                              <a14:backgroundMark x1="65202" y1="71129" x2="62995" y2="61000"/>
                              <a14:backgroundMark x1="65521" y1="72598" x2="65390" y2="71995"/>
                              <a14:backgroundMark x1="64356" y1="66900" x2="61634" y2="59800"/>
                              <a14:backgroundMark x1="62500" y1="62100" x2="61139" y2="58400"/>
                              <a14:backgroundMark x1="64356" y1="63900" x2="61139" y2="56100"/>
                              <a14:backgroundMark x1="61139" y1="56100" x2="63985" y2="65400"/>
                              <a14:backgroundMark x1="49257" y1="78400" x2="49257" y2="78400"/>
                              <a14:backgroundMark x1="47401" y1="67300" x2="47401" y2="67300"/>
                              <a14:backgroundMark x1="46535" y1="73200" x2="46535" y2="73200"/>
                              <a14:backgroundMark x1="46040" y1="75000" x2="46040" y2="75000"/>
                              <a14:backgroundMark x1="47030" y1="73900" x2="47030" y2="73200"/>
                              <a14:backgroundMark x1="46040" y1="73500" x2="46040" y2="75000"/>
                              <a14:backgroundMark x1="67079" y1="68700" x2="67079" y2="68700"/>
                              <a14:backgroundMark x1="68564" y1="68700" x2="67574" y2="68700"/>
                              <a14:backgroundMark x1="68069" y1="68000" x2="68069" y2="68000"/>
                              <a14:backgroundMark x1="65718" y1="60200" x2="65718" y2="60200"/>
                              <a14:backgroundMark x1="65718" y1="61000" x2="66708" y2="61300"/>
                              <a14:backgroundMark x1="67574" y1="61000" x2="66213" y2="63500"/>
                              <a14:backgroundMark x1="66213" y1="69100" x2="66213" y2="68700"/>
                              <a14:backgroundMark x1="66213" y1="62100" x2="63985" y2="61700"/>
                              <a14:backgroundMark x1="68069" y1="69100" x2="67079" y2="69100"/>
                              <a14:backgroundMark x1="68564" y1="68000" x2="66708" y2="70200"/>
                              <a14:backgroundMark x1="67203" y1="75400" x2="69059" y2="75800"/>
                              <a14:backgroundMark x1="68069" y1="76500" x2="67698" y2="75400"/>
                              <a14:backgroundMark x1="68069" y1="75000" x2="67203" y2="75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31" y="1722836"/>
                  <a:ext cx="2404010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0" name="Agrupar 169">
              <a:extLst>
                <a:ext uri="{FF2B5EF4-FFF2-40B4-BE49-F238E27FC236}">
                  <a16:creationId xmlns:a16="http://schemas.microsoft.com/office/drawing/2014/main" id="{54FB887C-F47D-9307-F012-17106D634BDE}"/>
                </a:ext>
              </a:extLst>
            </p:cNvPr>
            <p:cNvGrpSpPr/>
            <p:nvPr/>
          </p:nvGrpSpPr>
          <p:grpSpPr>
            <a:xfrm>
              <a:off x="1383505" y="5567611"/>
              <a:ext cx="979551" cy="988598"/>
              <a:chOff x="359597" y="5170960"/>
              <a:chExt cx="976044" cy="1134944"/>
            </a:xfrm>
          </p:grpSpPr>
          <p:sp>
            <p:nvSpPr>
              <p:cNvPr id="175" name="Retângulo 174">
                <a:extLst>
                  <a:ext uri="{FF2B5EF4-FFF2-40B4-BE49-F238E27FC236}">
                    <a16:creationId xmlns:a16="http://schemas.microsoft.com/office/drawing/2014/main" id="{C21A468D-C910-F894-851D-664A42C25E9E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76" name="Agrupar 175">
                <a:extLst>
                  <a:ext uri="{FF2B5EF4-FFF2-40B4-BE49-F238E27FC236}">
                    <a16:creationId xmlns:a16="http://schemas.microsoft.com/office/drawing/2014/main" id="{DB0179C8-945F-9758-6E6B-DB26EC0F45F0}"/>
                  </a:ext>
                </a:extLst>
              </p:cNvPr>
              <p:cNvGrpSpPr/>
              <p:nvPr/>
            </p:nvGrpSpPr>
            <p:grpSpPr>
              <a:xfrm>
                <a:off x="446953" y="5259025"/>
                <a:ext cx="770963" cy="963342"/>
                <a:chOff x="235225" y="1722836"/>
                <a:chExt cx="2404010" cy="2975260"/>
              </a:xfrm>
            </p:grpSpPr>
            <p:pic>
              <p:nvPicPr>
                <p:cNvPr id="177" name="Imagem 176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BFC7CD55-C2BA-8C32-F5F9-C8DBA123B2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178" name="Imagem 177">
                  <a:extLst>
                    <a:ext uri="{FF2B5EF4-FFF2-40B4-BE49-F238E27FC236}">
                      <a16:creationId xmlns:a16="http://schemas.microsoft.com/office/drawing/2014/main" id="{03AEF38F-60FD-8C43-7EFB-3B8D713C35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82941" y="1722836"/>
                  <a:ext cx="2067188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1" name="Agrupar 170">
              <a:extLst>
                <a:ext uri="{FF2B5EF4-FFF2-40B4-BE49-F238E27FC236}">
                  <a16:creationId xmlns:a16="http://schemas.microsoft.com/office/drawing/2014/main" id="{1913EA20-5A46-5882-7570-710D3AF7D5F2}"/>
                </a:ext>
              </a:extLst>
            </p:cNvPr>
            <p:cNvGrpSpPr/>
            <p:nvPr/>
          </p:nvGrpSpPr>
          <p:grpSpPr>
            <a:xfrm>
              <a:off x="2359549" y="5567611"/>
              <a:ext cx="979551" cy="988598"/>
              <a:chOff x="359597" y="2173523"/>
              <a:chExt cx="976044" cy="1134944"/>
            </a:xfrm>
          </p:grpSpPr>
          <p:sp>
            <p:nvSpPr>
              <p:cNvPr id="172" name="Retângulo 171">
                <a:extLst>
                  <a:ext uri="{FF2B5EF4-FFF2-40B4-BE49-F238E27FC236}">
                    <a16:creationId xmlns:a16="http://schemas.microsoft.com/office/drawing/2014/main" id="{82CA65D4-89E0-C6D1-8B51-1547A86F2EFD}"/>
                  </a:ext>
                </a:extLst>
              </p:cNvPr>
              <p:cNvSpPr/>
              <p:nvPr/>
            </p:nvSpPr>
            <p:spPr>
              <a:xfrm>
                <a:off x="359597" y="2173523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3" name="Imagem 172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30779192-B69B-B754-D689-3CCBD2833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  <p:pic>
            <p:nvPicPr>
              <p:cNvPr id="174" name="Imagem 173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B3948718-4903-2789-00D0-73B96C611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</p:grpSp>
      </p:grpSp>
      <p:grpSp>
        <p:nvGrpSpPr>
          <p:cNvPr id="183" name="JOGO.06">
            <a:extLst>
              <a:ext uri="{FF2B5EF4-FFF2-40B4-BE49-F238E27FC236}">
                <a16:creationId xmlns:a16="http://schemas.microsoft.com/office/drawing/2014/main" id="{CE322809-661A-201B-5EBD-B226FE07C0A6}"/>
              </a:ext>
            </a:extLst>
          </p:cNvPr>
          <p:cNvGrpSpPr/>
          <p:nvPr/>
        </p:nvGrpSpPr>
        <p:grpSpPr>
          <a:xfrm>
            <a:off x="964554" y="5190189"/>
            <a:ext cx="2931639" cy="988598"/>
            <a:chOff x="407461" y="3600452"/>
            <a:chExt cx="2931639" cy="988598"/>
          </a:xfrm>
        </p:grpSpPr>
        <p:grpSp>
          <p:nvGrpSpPr>
            <p:cNvPr id="184" name="Agrupar 183">
              <a:extLst>
                <a:ext uri="{FF2B5EF4-FFF2-40B4-BE49-F238E27FC236}">
                  <a16:creationId xmlns:a16="http://schemas.microsoft.com/office/drawing/2014/main" id="{5487710F-3130-8302-18C4-0AB4601F8E2A}"/>
                </a:ext>
              </a:extLst>
            </p:cNvPr>
            <p:cNvGrpSpPr/>
            <p:nvPr/>
          </p:nvGrpSpPr>
          <p:grpSpPr>
            <a:xfrm>
              <a:off x="2359549" y="3600452"/>
              <a:ext cx="979551" cy="988598"/>
              <a:chOff x="359597" y="5170960"/>
              <a:chExt cx="976044" cy="1134944"/>
            </a:xfrm>
          </p:grpSpPr>
          <p:sp>
            <p:nvSpPr>
              <p:cNvPr id="194" name="Retângulo 193">
                <a:extLst>
                  <a:ext uri="{FF2B5EF4-FFF2-40B4-BE49-F238E27FC236}">
                    <a16:creationId xmlns:a16="http://schemas.microsoft.com/office/drawing/2014/main" id="{904403B1-7616-253D-218D-9A2ADD4E7C09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95" name="Agrupar 194">
                <a:extLst>
                  <a:ext uri="{FF2B5EF4-FFF2-40B4-BE49-F238E27FC236}">
                    <a16:creationId xmlns:a16="http://schemas.microsoft.com/office/drawing/2014/main" id="{20D9858D-945B-92B7-4522-73D94CB556A7}"/>
                  </a:ext>
                </a:extLst>
              </p:cNvPr>
              <p:cNvGrpSpPr/>
              <p:nvPr/>
            </p:nvGrpSpPr>
            <p:grpSpPr>
              <a:xfrm>
                <a:off x="440317" y="5259025"/>
                <a:ext cx="777600" cy="963342"/>
                <a:chOff x="214531" y="1722836"/>
                <a:chExt cx="2424704" cy="2975260"/>
              </a:xfrm>
            </p:grpSpPr>
            <p:pic>
              <p:nvPicPr>
                <p:cNvPr id="196" name="Imagem 195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767F3B1D-42F1-66E4-8756-2DBFD7521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197" name="Imagem 196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BBC58A48-04A0-15CC-0AEE-336B857F23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100" b="90000" l="9901" r="97649">
                              <a14:foregroundMark x1="78960" y1="15800" x2="78960" y2="15800"/>
                              <a14:foregroundMark x1="30817" y1="56100" x2="43193" y2="71300"/>
                              <a14:foregroundMark x1="43193" y1="71300" x2="31312" y2="56100"/>
                              <a14:foregroundMark x1="31312" y1="56100" x2="45545" y2="71800"/>
                              <a14:foregroundMark x1="46919" y1="75000" x2="47649" y2="76700"/>
                              <a14:foregroundMark x1="46146" y1="73200" x2="46275" y2="73500"/>
                              <a14:foregroundMark x1="45545" y1="71800" x2="46146" y2="73200"/>
                              <a14:foregroundMark x1="33045" y1="60100" x2="29084" y2="68500"/>
                              <a14:foregroundMark x1="66822" y1="63704" x2="66923" y2="66349"/>
                              <a14:foregroundMark x1="67215" y1="60880" x2="67210" y2="60200"/>
                              <a14:foregroundMark x1="67257" y1="66916" x2="67235" y2="63842"/>
                              <a14:foregroundMark x1="67203" y1="59200" x2="87376" y2="62600"/>
                              <a14:foregroundMark x1="87376" y1="62600" x2="71411" y2="76900"/>
                              <a14:foregroundMark x1="67795" y1="67628" x2="66180" y2="63489"/>
                              <a14:foregroundMark x1="70982" y1="75800" x2="70715" y2="75116"/>
                              <a14:foregroundMark x1="71411" y1="76900" x2="70982" y2="75800"/>
                              <a14:foregroundMark x1="67861" y1="64052" x2="78094" y2="77000"/>
                              <a14:foregroundMark x1="78094" y1="77000" x2="72649" y2="60800"/>
                              <a14:foregroundMark x1="65550" y1="75749" x2="65099" y2="76700"/>
                              <a14:foregroundMark x1="65906" y1="75000" x2="65563" y2="75723"/>
                              <a14:foregroundMark x1="66554" y1="73635" x2="66374" y2="74015"/>
                              <a14:foregroundMark x1="69230" y1="68000" x2="69106" y2="68262"/>
                              <a14:foregroundMark x1="72649" y1="60800" x2="69230" y2="68000"/>
                              <a14:foregroundMark x1="69542" y1="70794" x2="72772" y2="66500"/>
                              <a14:foregroundMark x1="65878" y1="75665" x2="66356" y2="75030"/>
                              <a14:foregroundMark x1="65099" y1="76700" x2="65623" y2="76004"/>
                              <a14:foregroundMark x1="97896" y1="21600" x2="77599" y2="26800"/>
                              <a14:foregroundMark x1="71247" y1="20096" x2="65470" y2="14000"/>
                              <a14:foregroundMark x1="76286" y1="25414" x2="75936" y2="25045"/>
                              <a14:foregroundMark x1="77599" y1="26800" x2="76369" y2="25501"/>
                              <a14:foregroundMark x1="65470" y1="14000" x2="49387" y2="19487"/>
                              <a14:foregroundMark x1="26181" y1="21184" x2="22772" y2="21100"/>
                              <a14:foregroundMark x1="27747" y1="21222" x2="26940" y2="21202"/>
                              <a14:foregroundMark x1="27395" y1="20877" x2="28317" y2="20833"/>
                              <a14:foregroundMark x1="26770" y1="20908" x2="27324" y2="20881"/>
                              <a14:foregroundMark x1="22772" y1="21100" x2="25745" y2="20957"/>
                              <a14:foregroundMark x1="33767" y1="23182" x2="21535" y2="21900"/>
                              <a14:foregroundMark x1="21535" y1="21900" x2="21535" y2="21900"/>
                              <a14:foregroundMark x1="33070" y1="23068" x2="25000" y2="27900"/>
                              <a14:foregroundMark x1="62748" y1="5300" x2="40224" y2="18785"/>
                              <a14:foregroundMark x1="33562" y1="18254" x2="41955" y2="8800"/>
                              <a14:foregroundMark x1="25000" y1="27900" x2="29767" y2="22529"/>
                              <a14:foregroundMark x1="41955" y1="8800" x2="69431" y2="13000"/>
                              <a14:foregroundMark x1="69431" y1="13000" x2="76361" y2="11400"/>
                              <a14:foregroundMark x1="77104" y1="15500" x2="56931" y2="3100"/>
                              <a14:foregroundMark x1="56931" y1="3100" x2="80569" y2="12200"/>
                              <a14:foregroundMark x1="88458" y1="23217" x2="90594" y2="26200"/>
                              <a14:foregroundMark x1="80569" y1="12200" x2="85617" y2="19250"/>
                              <a14:foregroundMark x1="90594" y1="26200" x2="91460" y2="23600"/>
                              <a14:foregroundMark x1="63379" y1="65519" x2="64418" y2="67780"/>
                              <a14:foregroundMark x1="67698" y1="20200" x2="44802" y2="19500"/>
                              <a14:foregroundMark x1="44802" y1="19500" x2="64975" y2="21700"/>
                              <a14:foregroundMark x1="64975" y1="21700" x2="41955" y2="20100"/>
                              <a14:foregroundMark x1="41955" y1="20100" x2="61757" y2="19100"/>
                              <a14:foregroundMark x1="61757" y1="19100" x2="73639" y2="20200"/>
                              <a14:foregroundMark x1="65347" y1="72100" x2="66708" y2="65400"/>
                              <a14:foregroundMark x1="69926" y1="75800" x2="68564" y2="78000"/>
                              <a14:foregroundMark x1="67876" y1="76050" x2="67698" y2="78400"/>
                              <a14:foregroundMark x1="68069" y1="73500" x2="67960" y2="74937"/>
                              <a14:foregroundMark x1="66708" y1="72100" x2="67698" y2="73500"/>
                              <a14:foregroundMark x1="68069" y1="71300" x2="68564" y2="74700"/>
                              <a14:backgroundMark x1="35025" y1="31700" x2="69926" y2="42800"/>
                              <a14:backgroundMark x1="69926" y1="42800" x2="30693" y2="39300"/>
                              <a14:backgroundMark x1="30693" y1="39300" x2="55693" y2="39000"/>
                              <a14:backgroundMark x1="55693" y1="39000" x2="81559" y2="41600"/>
                              <a14:backgroundMark x1="81559" y1="41600" x2="52599" y2="32800"/>
                              <a14:backgroundMark x1="52599" y1="32800" x2="81312" y2="32000"/>
                              <a14:backgroundMark x1="81312" y1="32000" x2="49752" y2="31100"/>
                              <a14:backgroundMark x1="49752" y1="31100" x2="46163" y2="47000"/>
                              <a14:backgroundMark x1="46163" y1="47000" x2="71658" y2="49900"/>
                              <a14:backgroundMark x1="71658" y1="49900" x2="71287" y2="51000"/>
                              <a14:backgroundMark x1="79455" y1="47600" x2="50866" y2="46000"/>
                              <a14:backgroundMark x1="50866" y1="46000" x2="25866" y2="36700"/>
                              <a14:backgroundMark x1="25866" y1="36700" x2="66460" y2="51800"/>
                              <a14:backgroundMark x1="66460" y1="51800" x2="39975" y2="51300"/>
                              <a14:backgroundMark x1="39975" y1="51300" x2="25495" y2="38000"/>
                              <a14:backgroundMark x1="87252" y1="36900" x2="37376" y2="29500"/>
                              <a14:backgroundMark x1="37376" y1="29500" x2="50619" y2="28700"/>
                              <a14:backgroundMark x1="56559" y1="66500" x2="55693" y2="59800"/>
                              <a14:backgroundMark x1="56559" y1="59500" x2="52970" y2="79400"/>
                              <a14:backgroundMark x1="52970" y1="79400" x2="59406" y2="60400"/>
                              <a14:backgroundMark x1="59406" y1="60400" x2="60767" y2="77800"/>
                              <a14:backgroundMark x1="60767" y1="77800" x2="57797" y2="57300"/>
                              <a14:backgroundMark x1="57797" y1="57300" x2="54084" y2="74800"/>
                              <a14:backgroundMark x1="54084" y1="74800" x2="56931" y2="55900"/>
                              <a14:backgroundMark x1="56931" y1="55900" x2="49505" y2="98000"/>
                              <a14:backgroundMark x1="49505" y1="98000" x2="40718" y2="82400"/>
                              <a14:backgroundMark x1="40718" y1="82400" x2="60396" y2="87300"/>
                              <a14:backgroundMark x1="60396" y1="87300" x2="59406" y2="78000"/>
                              <a14:backgroundMark x1="60767" y1="67300" x2="61139" y2="68400"/>
                              <a14:backgroundMark x1="66440" y1="69486" x2="67538" y2="71350"/>
                              <a14:backgroundMark x1="59406" y1="61700" x2="63490" y2="76100"/>
                              <a14:backgroundMark x1="61634" y1="63200" x2="61139" y2="63900"/>
                              <a14:backgroundMark x1="62995" y1="65800" x2="60272" y2="61700"/>
                              <a14:backgroundMark x1="63985" y1="68400" x2="61634" y2="60600"/>
                              <a14:backgroundMark x1="95050" y1="66100" x2="90099" y2="71300"/>
                              <a14:backgroundMark x1="21782" y1="59800" x2="24505" y2="66500"/>
                              <a14:backgroundMark x1="56164" y1="22468" x2="52228" y2="22700"/>
                              <a14:backgroundMark x1="71836" y1="21545" x2="65154" y2="21939"/>
                              <a14:backgroundMark x1="94678" y1="20200" x2="72530" y2="21505"/>
                              <a14:backgroundMark x1="52228" y1="22700" x2="28218" y2="20700"/>
                              <a14:backgroundMark x1="28218" y1="20700" x2="52723" y2="24700"/>
                              <a14:backgroundMark x1="52723" y1="24700" x2="28589" y2="19300"/>
                              <a14:backgroundMark x1="65798" y1="22801" x2="77475" y2="23900"/>
                              <a14:backgroundMark x1="28589" y1="19300" x2="41632" y2="20527"/>
                              <a14:backgroundMark x1="77475" y1="23900" x2="99629" y2="19900"/>
                              <a14:backgroundMark x1="42108" y1="20304" x2="26361" y2="19100"/>
                              <a14:backgroundMark x1="79950" y1="23200" x2="65256" y2="22076"/>
                              <a14:backgroundMark x1="26361" y1="19100" x2="28589" y2="19500"/>
                              <a14:backgroundMark x1="28589" y1="19500" x2="27723" y2="19100"/>
                              <a14:backgroundMark x1="27723" y1="19100" x2="12129" y2="11300"/>
                              <a14:backgroundMark x1="26361" y1="20200" x2="20792" y2="17300"/>
                              <a14:backgroundMark x1="77228" y1="23900" x2="69431" y2="22800"/>
                              <a14:backgroundMark x1="97401" y1="18700" x2="99629" y2="20200"/>
                              <a14:backgroundMark x1="65347" y1="69500" x2="63490" y2="67600"/>
                              <a14:backgroundMark x1="64851" y1="70200" x2="59777" y2="56500"/>
                              <a14:backgroundMark x1="64356" y1="69500" x2="60767" y2="56100"/>
                              <a14:backgroundMark x1="65202" y1="71129" x2="62995" y2="61000"/>
                              <a14:backgroundMark x1="65521" y1="72598" x2="65390" y2="71995"/>
                              <a14:backgroundMark x1="64356" y1="66900" x2="61634" y2="59800"/>
                              <a14:backgroundMark x1="62500" y1="62100" x2="61139" y2="58400"/>
                              <a14:backgroundMark x1="64356" y1="63900" x2="61139" y2="56100"/>
                              <a14:backgroundMark x1="61139" y1="56100" x2="63985" y2="65400"/>
                              <a14:backgroundMark x1="49257" y1="78400" x2="49257" y2="78400"/>
                              <a14:backgroundMark x1="47401" y1="67300" x2="47401" y2="67300"/>
                              <a14:backgroundMark x1="46535" y1="73200" x2="46535" y2="73200"/>
                              <a14:backgroundMark x1="46040" y1="75000" x2="46040" y2="75000"/>
                              <a14:backgroundMark x1="47030" y1="73900" x2="47030" y2="73200"/>
                              <a14:backgroundMark x1="46040" y1="73500" x2="46040" y2="75000"/>
                              <a14:backgroundMark x1="67079" y1="68700" x2="67079" y2="68700"/>
                              <a14:backgroundMark x1="68564" y1="68700" x2="67574" y2="68700"/>
                              <a14:backgroundMark x1="68069" y1="68000" x2="68069" y2="68000"/>
                              <a14:backgroundMark x1="65718" y1="60200" x2="65718" y2="60200"/>
                              <a14:backgroundMark x1="65718" y1="61000" x2="66708" y2="61300"/>
                              <a14:backgroundMark x1="67574" y1="61000" x2="66213" y2="63500"/>
                              <a14:backgroundMark x1="66213" y1="69100" x2="66213" y2="68700"/>
                              <a14:backgroundMark x1="66213" y1="62100" x2="63985" y2="61700"/>
                              <a14:backgroundMark x1="68069" y1="69100" x2="67079" y2="69100"/>
                              <a14:backgroundMark x1="68564" y1="68000" x2="66708" y2="70200"/>
                              <a14:backgroundMark x1="67203" y1="75400" x2="69059" y2="75800"/>
                              <a14:backgroundMark x1="68069" y1="76500" x2="67698" y2="75400"/>
                              <a14:backgroundMark x1="68069" y1="75000" x2="67203" y2="75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31" y="1722836"/>
                  <a:ext cx="2404010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Agrupar 184">
              <a:extLst>
                <a:ext uri="{FF2B5EF4-FFF2-40B4-BE49-F238E27FC236}">
                  <a16:creationId xmlns:a16="http://schemas.microsoft.com/office/drawing/2014/main" id="{8A1CFCB4-EEE0-202E-B26A-0F5C716957E7}"/>
                </a:ext>
              </a:extLst>
            </p:cNvPr>
            <p:cNvGrpSpPr/>
            <p:nvPr/>
          </p:nvGrpSpPr>
          <p:grpSpPr>
            <a:xfrm>
              <a:off x="407461" y="3600452"/>
              <a:ext cx="979551" cy="988598"/>
              <a:chOff x="359597" y="5170960"/>
              <a:chExt cx="976044" cy="1134944"/>
            </a:xfrm>
          </p:grpSpPr>
          <p:sp>
            <p:nvSpPr>
              <p:cNvPr id="190" name="Retângulo 189">
                <a:extLst>
                  <a:ext uri="{FF2B5EF4-FFF2-40B4-BE49-F238E27FC236}">
                    <a16:creationId xmlns:a16="http://schemas.microsoft.com/office/drawing/2014/main" id="{88AB4AC4-46D5-E1EE-1C41-F08B3683A34A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91" name="Agrupar 190">
                <a:extLst>
                  <a:ext uri="{FF2B5EF4-FFF2-40B4-BE49-F238E27FC236}">
                    <a16:creationId xmlns:a16="http://schemas.microsoft.com/office/drawing/2014/main" id="{1CF2DABA-F6AB-EDC3-2815-7EC77DE82681}"/>
                  </a:ext>
                </a:extLst>
              </p:cNvPr>
              <p:cNvGrpSpPr/>
              <p:nvPr/>
            </p:nvGrpSpPr>
            <p:grpSpPr>
              <a:xfrm>
                <a:off x="446953" y="5259025"/>
                <a:ext cx="770963" cy="963342"/>
                <a:chOff x="235225" y="1722836"/>
                <a:chExt cx="2404010" cy="2975260"/>
              </a:xfrm>
            </p:grpSpPr>
            <p:pic>
              <p:nvPicPr>
                <p:cNvPr id="192" name="Imagem 191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9105E1F9-A3EF-10FB-4E37-4A4629570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193" name="Imagem 192">
                  <a:extLst>
                    <a:ext uri="{FF2B5EF4-FFF2-40B4-BE49-F238E27FC236}">
                      <a16:creationId xmlns:a16="http://schemas.microsoft.com/office/drawing/2014/main" id="{11A393EB-6EC9-BC87-4110-391C43EBAD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82941" y="1722836"/>
                  <a:ext cx="2067188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6" name="Agrupar 185">
              <a:extLst>
                <a:ext uri="{FF2B5EF4-FFF2-40B4-BE49-F238E27FC236}">
                  <a16:creationId xmlns:a16="http://schemas.microsoft.com/office/drawing/2014/main" id="{1A8B6CE8-FBA3-CF33-50E7-3AF71D514BF6}"/>
                </a:ext>
              </a:extLst>
            </p:cNvPr>
            <p:cNvGrpSpPr/>
            <p:nvPr/>
          </p:nvGrpSpPr>
          <p:grpSpPr>
            <a:xfrm>
              <a:off x="1383505" y="3600452"/>
              <a:ext cx="979551" cy="988598"/>
              <a:chOff x="359597" y="2173523"/>
              <a:chExt cx="976044" cy="1134944"/>
            </a:xfrm>
          </p:grpSpPr>
          <p:sp>
            <p:nvSpPr>
              <p:cNvPr id="187" name="Retângulo 186">
                <a:extLst>
                  <a:ext uri="{FF2B5EF4-FFF2-40B4-BE49-F238E27FC236}">
                    <a16:creationId xmlns:a16="http://schemas.microsoft.com/office/drawing/2014/main" id="{F5AB584C-34C1-F688-15D8-DE22B46AE0D2}"/>
                  </a:ext>
                </a:extLst>
              </p:cNvPr>
              <p:cNvSpPr/>
              <p:nvPr/>
            </p:nvSpPr>
            <p:spPr>
              <a:xfrm>
                <a:off x="359597" y="2173523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88" name="Imagem 187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EF81A3AC-6932-7814-E50A-1EC5B4BB7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  <p:pic>
            <p:nvPicPr>
              <p:cNvPr id="189" name="Imagem 188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62591523-4F5F-9F5C-9A9F-D23910322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</p:grpSp>
      </p:grpSp>
      <p:grpSp>
        <p:nvGrpSpPr>
          <p:cNvPr id="213" name="JOGO.03">
            <a:extLst>
              <a:ext uri="{FF2B5EF4-FFF2-40B4-BE49-F238E27FC236}">
                <a16:creationId xmlns:a16="http://schemas.microsoft.com/office/drawing/2014/main" id="{4E98DC3D-200C-0AA8-3DBE-41415B0B1112}"/>
              </a:ext>
            </a:extLst>
          </p:cNvPr>
          <p:cNvGrpSpPr/>
          <p:nvPr/>
        </p:nvGrpSpPr>
        <p:grpSpPr>
          <a:xfrm>
            <a:off x="964554" y="5185623"/>
            <a:ext cx="2931639" cy="997731"/>
            <a:chOff x="407461" y="2604692"/>
            <a:chExt cx="2931639" cy="997731"/>
          </a:xfrm>
        </p:grpSpPr>
        <p:grpSp>
          <p:nvGrpSpPr>
            <p:cNvPr id="214" name="Agrupar 213">
              <a:extLst>
                <a:ext uri="{FF2B5EF4-FFF2-40B4-BE49-F238E27FC236}">
                  <a16:creationId xmlns:a16="http://schemas.microsoft.com/office/drawing/2014/main" id="{CD12956E-F50F-A080-89ED-308B55456D85}"/>
                </a:ext>
              </a:extLst>
            </p:cNvPr>
            <p:cNvGrpSpPr/>
            <p:nvPr/>
          </p:nvGrpSpPr>
          <p:grpSpPr>
            <a:xfrm>
              <a:off x="2359549" y="2613825"/>
              <a:ext cx="979551" cy="988598"/>
              <a:chOff x="359597" y="5170960"/>
              <a:chExt cx="976044" cy="1134944"/>
            </a:xfrm>
          </p:grpSpPr>
          <p:sp>
            <p:nvSpPr>
              <p:cNvPr id="224" name="Retângulo 223">
                <a:extLst>
                  <a:ext uri="{FF2B5EF4-FFF2-40B4-BE49-F238E27FC236}">
                    <a16:creationId xmlns:a16="http://schemas.microsoft.com/office/drawing/2014/main" id="{CF1A4B6E-DED1-EC2F-530A-C9B1AC72CE6C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25" name="Agrupar 224">
                <a:extLst>
                  <a:ext uri="{FF2B5EF4-FFF2-40B4-BE49-F238E27FC236}">
                    <a16:creationId xmlns:a16="http://schemas.microsoft.com/office/drawing/2014/main" id="{653B2BE1-8373-5EFE-E8B8-5D0DC0C627E8}"/>
                  </a:ext>
                </a:extLst>
              </p:cNvPr>
              <p:cNvGrpSpPr/>
              <p:nvPr/>
            </p:nvGrpSpPr>
            <p:grpSpPr>
              <a:xfrm>
                <a:off x="440317" y="5259025"/>
                <a:ext cx="777600" cy="963342"/>
                <a:chOff x="214531" y="1722836"/>
                <a:chExt cx="2424704" cy="2975260"/>
              </a:xfrm>
            </p:grpSpPr>
            <p:pic>
              <p:nvPicPr>
                <p:cNvPr id="226" name="Imagem 225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72EFFB2B-FD35-DECE-6597-8ED7820E99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27" name="Imagem 226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FD430E42-FDA3-BA3F-2421-3DEAA12D88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100" b="90000" l="9901" r="97649">
                              <a14:foregroundMark x1="78960" y1="15800" x2="78960" y2="15800"/>
                              <a14:foregroundMark x1="30817" y1="56100" x2="43193" y2="71300"/>
                              <a14:foregroundMark x1="43193" y1="71300" x2="31312" y2="56100"/>
                              <a14:foregroundMark x1="31312" y1="56100" x2="45545" y2="71800"/>
                              <a14:foregroundMark x1="46919" y1="75000" x2="47649" y2="76700"/>
                              <a14:foregroundMark x1="46146" y1="73200" x2="46275" y2="73500"/>
                              <a14:foregroundMark x1="45545" y1="71800" x2="46146" y2="73200"/>
                              <a14:foregroundMark x1="33045" y1="60100" x2="29084" y2="68500"/>
                              <a14:foregroundMark x1="66822" y1="63704" x2="66923" y2="66349"/>
                              <a14:foregroundMark x1="67215" y1="60880" x2="67210" y2="60200"/>
                              <a14:foregroundMark x1="67257" y1="66916" x2="67235" y2="63842"/>
                              <a14:foregroundMark x1="67203" y1="59200" x2="87376" y2="62600"/>
                              <a14:foregroundMark x1="87376" y1="62600" x2="71411" y2="76900"/>
                              <a14:foregroundMark x1="67795" y1="67628" x2="66180" y2="63489"/>
                              <a14:foregroundMark x1="70982" y1="75800" x2="70715" y2="75116"/>
                              <a14:foregroundMark x1="71411" y1="76900" x2="70982" y2="75800"/>
                              <a14:foregroundMark x1="67861" y1="64052" x2="78094" y2="77000"/>
                              <a14:foregroundMark x1="78094" y1="77000" x2="72649" y2="60800"/>
                              <a14:foregroundMark x1="65550" y1="75749" x2="65099" y2="76700"/>
                              <a14:foregroundMark x1="65906" y1="75000" x2="65563" y2="75723"/>
                              <a14:foregroundMark x1="66554" y1="73635" x2="66374" y2="74015"/>
                              <a14:foregroundMark x1="69230" y1="68000" x2="69106" y2="68262"/>
                              <a14:foregroundMark x1="72649" y1="60800" x2="69230" y2="68000"/>
                              <a14:foregroundMark x1="69542" y1="70794" x2="72772" y2="66500"/>
                              <a14:foregroundMark x1="65878" y1="75665" x2="66356" y2="75030"/>
                              <a14:foregroundMark x1="65099" y1="76700" x2="65623" y2="76004"/>
                              <a14:foregroundMark x1="97896" y1="21600" x2="77599" y2="26800"/>
                              <a14:foregroundMark x1="71247" y1="20096" x2="65470" y2="14000"/>
                              <a14:foregroundMark x1="76286" y1="25414" x2="75936" y2="25045"/>
                              <a14:foregroundMark x1="77599" y1="26800" x2="76369" y2="25501"/>
                              <a14:foregroundMark x1="65470" y1="14000" x2="49387" y2="19487"/>
                              <a14:foregroundMark x1="26181" y1="21184" x2="22772" y2="21100"/>
                              <a14:foregroundMark x1="27747" y1="21222" x2="26940" y2="21202"/>
                              <a14:foregroundMark x1="27395" y1="20877" x2="28317" y2="20833"/>
                              <a14:foregroundMark x1="26770" y1="20908" x2="27324" y2="20881"/>
                              <a14:foregroundMark x1="22772" y1="21100" x2="25745" y2="20957"/>
                              <a14:foregroundMark x1="33767" y1="23182" x2="21535" y2="21900"/>
                              <a14:foregroundMark x1="21535" y1="21900" x2="21535" y2="21900"/>
                              <a14:foregroundMark x1="33070" y1="23068" x2="25000" y2="27900"/>
                              <a14:foregroundMark x1="62748" y1="5300" x2="40224" y2="18785"/>
                              <a14:foregroundMark x1="33562" y1="18254" x2="41955" y2="8800"/>
                              <a14:foregroundMark x1="25000" y1="27900" x2="29767" y2="22529"/>
                              <a14:foregroundMark x1="41955" y1="8800" x2="69431" y2="13000"/>
                              <a14:foregroundMark x1="69431" y1="13000" x2="76361" y2="11400"/>
                              <a14:foregroundMark x1="77104" y1="15500" x2="56931" y2="3100"/>
                              <a14:foregroundMark x1="56931" y1="3100" x2="80569" y2="12200"/>
                              <a14:foregroundMark x1="88458" y1="23217" x2="90594" y2="26200"/>
                              <a14:foregroundMark x1="80569" y1="12200" x2="85617" y2="19250"/>
                              <a14:foregroundMark x1="90594" y1="26200" x2="91460" y2="23600"/>
                              <a14:foregroundMark x1="63379" y1="65519" x2="64418" y2="67780"/>
                              <a14:foregroundMark x1="67698" y1="20200" x2="44802" y2="19500"/>
                              <a14:foregroundMark x1="44802" y1="19500" x2="64975" y2="21700"/>
                              <a14:foregroundMark x1="64975" y1="21700" x2="41955" y2="20100"/>
                              <a14:foregroundMark x1="41955" y1="20100" x2="61757" y2="19100"/>
                              <a14:foregroundMark x1="61757" y1="19100" x2="73639" y2="20200"/>
                              <a14:foregroundMark x1="65347" y1="72100" x2="66708" y2="65400"/>
                              <a14:foregroundMark x1="69926" y1="75800" x2="68564" y2="78000"/>
                              <a14:foregroundMark x1="67876" y1="76050" x2="67698" y2="78400"/>
                              <a14:foregroundMark x1="68069" y1="73500" x2="67960" y2="74937"/>
                              <a14:foregroundMark x1="66708" y1="72100" x2="67698" y2="73500"/>
                              <a14:foregroundMark x1="68069" y1="71300" x2="68564" y2="74700"/>
                              <a14:backgroundMark x1="35025" y1="31700" x2="69926" y2="42800"/>
                              <a14:backgroundMark x1="69926" y1="42800" x2="30693" y2="39300"/>
                              <a14:backgroundMark x1="30693" y1="39300" x2="55693" y2="39000"/>
                              <a14:backgroundMark x1="55693" y1="39000" x2="81559" y2="41600"/>
                              <a14:backgroundMark x1="81559" y1="41600" x2="52599" y2="32800"/>
                              <a14:backgroundMark x1="52599" y1="32800" x2="81312" y2="32000"/>
                              <a14:backgroundMark x1="81312" y1="32000" x2="49752" y2="31100"/>
                              <a14:backgroundMark x1="49752" y1="31100" x2="46163" y2="47000"/>
                              <a14:backgroundMark x1="46163" y1="47000" x2="71658" y2="49900"/>
                              <a14:backgroundMark x1="71658" y1="49900" x2="71287" y2="51000"/>
                              <a14:backgroundMark x1="79455" y1="47600" x2="50866" y2="46000"/>
                              <a14:backgroundMark x1="50866" y1="46000" x2="25866" y2="36700"/>
                              <a14:backgroundMark x1="25866" y1="36700" x2="66460" y2="51800"/>
                              <a14:backgroundMark x1="66460" y1="51800" x2="39975" y2="51300"/>
                              <a14:backgroundMark x1="39975" y1="51300" x2="25495" y2="38000"/>
                              <a14:backgroundMark x1="87252" y1="36900" x2="37376" y2="29500"/>
                              <a14:backgroundMark x1="37376" y1="29500" x2="50619" y2="28700"/>
                              <a14:backgroundMark x1="56559" y1="66500" x2="55693" y2="59800"/>
                              <a14:backgroundMark x1="56559" y1="59500" x2="52970" y2="79400"/>
                              <a14:backgroundMark x1="52970" y1="79400" x2="59406" y2="60400"/>
                              <a14:backgroundMark x1="59406" y1="60400" x2="60767" y2="77800"/>
                              <a14:backgroundMark x1="60767" y1="77800" x2="57797" y2="57300"/>
                              <a14:backgroundMark x1="57797" y1="57300" x2="54084" y2="74800"/>
                              <a14:backgroundMark x1="54084" y1="74800" x2="56931" y2="55900"/>
                              <a14:backgroundMark x1="56931" y1="55900" x2="49505" y2="98000"/>
                              <a14:backgroundMark x1="49505" y1="98000" x2="40718" y2="82400"/>
                              <a14:backgroundMark x1="40718" y1="82400" x2="60396" y2="87300"/>
                              <a14:backgroundMark x1="60396" y1="87300" x2="59406" y2="78000"/>
                              <a14:backgroundMark x1="60767" y1="67300" x2="61139" y2="68400"/>
                              <a14:backgroundMark x1="66440" y1="69486" x2="67538" y2="71350"/>
                              <a14:backgroundMark x1="59406" y1="61700" x2="63490" y2="76100"/>
                              <a14:backgroundMark x1="61634" y1="63200" x2="61139" y2="63900"/>
                              <a14:backgroundMark x1="62995" y1="65800" x2="60272" y2="61700"/>
                              <a14:backgroundMark x1="63985" y1="68400" x2="61634" y2="60600"/>
                              <a14:backgroundMark x1="95050" y1="66100" x2="90099" y2="71300"/>
                              <a14:backgroundMark x1="21782" y1="59800" x2="24505" y2="66500"/>
                              <a14:backgroundMark x1="56164" y1="22468" x2="52228" y2="22700"/>
                              <a14:backgroundMark x1="71836" y1="21545" x2="65154" y2="21939"/>
                              <a14:backgroundMark x1="94678" y1="20200" x2="72530" y2="21505"/>
                              <a14:backgroundMark x1="52228" y1="22700" x2="28218" y2="20700"/>
                              <a14:backgroundMark x1="28218" y1="20700" x2="52723" y2="24700"/>
                              <a14:backgroundMark x1="52723" y1="24700" x2="28589" y2="19300"/>
                              <a14:backgroundMark x1="65798" y1="22801" x2="77475" y2="23900"/>
                              <a14:backgroundMark x1="28589" y1="19300" x2="41632" y2="20527"/>
                              <a14:backgroundMark x1="77475" y1="23900" x2="99629" y2="19900"/>
                              <a14:backgroundMark x1="42108" y1="20304" x2="26361" y2="19100"/>
                              <a14:backgroundMark x1="79950" y1="23200" x2="65256" y2="22076"/>
                              <a14:backgroundMark x1="26361" y1="19100" x2="28589" y2="19500"/>
                              <a14:backgroundMark x1="28589" y1="19500" x2="27723" y2="19100"/>
                              <a14:backgroundMark x1="27723" y1="19100" x2="12129" y2="11300"/>
                              <a14:backgroundMark x1="26361" y1="20200" x2="20792" y2="17300"/>
                              <a14:backgroundMark x1="77228" y1="23900" x2="69431" y2="22800"/>
                              <a14:backgroundMark x1="97401" y1="18700" x2="99629" y2="20200"/>
                              <a14:backgroundMark x1="65347" y1="69500" x2="63490" y2="67600"/>
                              <a14:backgroundMark x1="64851" y1="70200" x2="59777" y2="56500"/>
                              <a14:backgroundMark x1="64356" y1="69500" x2="60767" y2="56100"/>
                              <a14:backgroundMark x1="65202" y1="71129" x2="62995" y2="61000"/>
                              <a14:backgroundMark x1="65521" y1="72598" x2="65390" y2="71995"/>
                              <a14:backgroundMark x1="64356" y1="66900" x2="61634" y2="59800"/>
                              <a14:backgroundMark x1="62500" y1="62100" x2="61139" y2="58400"/>
                              <a14:backgroundMark x1="64356" y1="63900" x2="61139" y2="56100"/>
                              <a14:backgroundMark x1="61139" y1="56100" x2="63985" y2="65400"/>
                              <a14:backgroundMark x1="49257" y1="78400" x2="49257" y2="78400"/>
                              <a14:backgroundMark x1="47401" y1="67300" x2="47401" y2="67300"/>
                              <a14:backgroundMark x1="46535" y1="73200" x2="46535" y2="73200"/>
                              <a14:backgroundMark x1="46040" y1="75000" x2="46040" y2="75000"/>
                              <a14:backgroundMark x1="47030" y1="73900" x2="47030" y2="73200"/>
                              <a14:backgroundMark x1="46040" y1="73500" x2="46040" y2="75000"/>
                              <a14:backgroundMark x1="67079" y1="68700" x2="67079" y2="68700"/>
                              <a14:backgroundMark x1="68564" y1="68700" x2="67574" y2="68700"/>
                              <a14:backgroundMark x1="68069" y1="68000" x2="68069" y2="68000"/>
                              <a14:backgroundMark x1="65718" y1="60200" x2="65718" y2="60200"/>
                              <a14:backgroundMark x1="65718" y1="61000" x2="66708" y2="61300"/>
                              <a14:backgroundMark x1="67574" y1="61000" x2="66213" y2="63500"/>
                              <a14:backgroundMark x1="66213" y1="69100" x2="66213" y2="68700"/>
                              <a14:backgroundMark x1="66213" y1="62100" x2="63985" y2="61700"/>
                              <a14:backgroundMark x1="68069" y1="69100" x2="67079" y2="69100"/>
                              <a14:backgroundMark x1="68564" y1="68000" x2="66708" y2="70200"/>
                              <a14:backgroundMark x1="67203" y1="75400" x2="69059" y2="75800"/>
                              <a14:backgroundMark x1="68069" y1="76500" x2="67698" y2="75400"/>
                              <a14:backgroundMark x1="68069" y1="75000" x2="67203" y2="75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31" y="1722836"/>
                  <a:ext cx="2404010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5" name="Agrupar 214">
              <a:extLst>
                <a:ext uri="{FF2B5EF4-FFF2-40B4-BE49-F238E27FC236}">
                  <a16:creationId xmlns:a16="http://schemas.microsoft.com/office/drawing/2014/main" id="{1BAB563E-491D-6C8D-7C0F-A9476F52F2C0}"/>
                </a:ext>
              </a:extLst>
            </p:cNvPr>
            <p:cNvGrpSpPr/>
            <p:nvPr/>
          </p:nvGrpSpPr>
          <p:grpSpPr>
            <a:xfrm>
              <a:off x="1383505" y="2613825"/>
              <a:ext cx="979551" cy="988598"/>
              <a:chOff x="359597" y="5170960"/>
              <a:chExt cx="976044" cy="1134944"/>
            </a:xfrm>
          </p:grpSpPr>
          <p:sp>
            <p:nvSpPr>
              <p:cNvPr id="220" name="Retângulo 219">
                <a:extLst>
                  <a:ext uri="{FF2B5EF4-FFF2-40B4-BE49-F238E27FC236}">
                    <a16:creationId xmlns:a16="http://schemas.microsoft.com/office/drawing/2014/main" id="{7933A714-9F48-1FE2-225F-C4B29F872CE9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21" name="Agrupar 220">
                <a:extLst>
                  <a:ext uri="{FF2B5EF4-FFF2-40B4-BE49-F238E27FC236}">
                    <a16:creationId xmlns:a16="http://schemas.microsoft.com/office/drawing/2014/main" id="{835A1CE2-4249-E77B-1887-09ED7B0D26ED}"/>
                  </a:ext>
                </a:extLst>
              </p:cNvPr>
              <p:cNvGrpSpPr/>
              <p:nvPr/>
            </p:nvGrpSpPr>
            <p:grpSpPr>
              <a:xfrm>
                <a:off x="446953" y="5259025"/>
                <a:ext cx="770963" cy="963342"/>
                <a:chOff x="235225" y="1722836"/>
                <a:chExt cx="2404010" cy="2975260"/>
              </a:xfrm>
            </p:grpSpPr>
            <p:pic>
              <p:nvPicPr>
                <p:cNvPr id="222" name="Imagem 221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42ADD3EC-BF67-8AC7-E606-3D6CC91F38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23" name="Imagem 222">
                  <a:extLst>
                    <a:ext uri="{FF2B5EF4-FFF2-40B4-BE49-F238E27FC236}">
                      <a16:creationId xmlns:a16="http://schemas.microsoft.com/office/drawing/2014/main" id="{9551FC4B-B918-70B1-988E-66AB88B4B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82941" y="1722836"/>
                  <a:ext cx="2067188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6" name="Agrupar 215">
              <a:extLst>
                <a:ext uri="{FF2B5EF4-FFF2-40B4-BE49-F238E27FC236}">
                  <a16:creationId xmlns:a16="http://schemas.microsoft.com/office/drawing/2014/main" id="{1289635A-A1F7-200D-AB03-C8E8512A5850}"/>
                </a:ext>
              </a:extLst>
            </p:cNvPr>
            <p:cNvGrpSpPr/>
            <p:nvPr/>
          </p:nvGrpSpPr>
          <p:grpSpPr>
            <a:xfrm>
              <a:off x="407461" y="2604692"/>
              <a:ext cx="979551" cy="988598"/>
              <a:chOff x="359597" y="2173523"/>
              <a:chExt cx="976044" cy="1134944"/>
            </a:xfrm>
          </p:grpSpPr>
          <p:sp>
            <p:nvSpPr>
              <p:cNvPr id="217" name="Retângulo 216">
                <a:extLst>
                  <a:ext uri="{FF2B5EF4-FFF2-40B4-BE49-F238E27FC236}">
                    <a16:creationId xmlns:a16="http://schemas.microsoft.com/office/drawing/2014/main" id="{218E5993-191A-1589-E046-836AE49078A1}"/>
                  </a:ext>
                </a:extLst>
              </p:cNvPr>
              <p:cNvSpPr/>
              <p:nvPr/>
            </p:nvSpPr>
            <p:spPr>
              <a:xfrm>
                <a:off x="359597" y="2173523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18" name="Imagem 217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32257452-176B-3557-E4CD-CBB2ED84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  <p:pic>
            <p:nvPicPr>
              <p:cNvPr id="219" name="Imagem 218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FDCF5E9D-79E0-34B2-2691-A925D0BA9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</p:grpSp>
      </p:grpSp>
      <p:grpSp>
        <p:nvGrpSpPr>
          <p:cNvPr id="228" name="JOGO.01">
            <a:extLst>
              <a:ext uri="{FF2B5EF4-FFF2-40B4-BE49-F238E27FC236}">
                <a16:creationId xmlns:a16="http://schemas.microsoft.com/office/drawing/2014/main" id="{0FD24E5A-6A5E-CB6A-D062-252F7A21AA3A}"/>
              </a:ext>
            </a:extLst>
          </p:cNvPr>
          <p:cNvGrpSpPr/>
          <p:nvPr/>
        </p:nvGrpSpPr>
        <p:grpSpPr>
          <a:xfrm>
            <a:off x="964554" y="5190189"/>
            <a:ext cx="2931639" cy="988598"/>
            <a:chOff x="407461" y="657110"/>
            <a:chExt cx="2931639" cy="988598"/>
          </a:xfrm>
        </p:grpSpPr>
        <p:grpSp>
          <p:nvGrpSpPr>
            <p:cNvPr id="229" name="Agrupar 228">
              <a:extLst>
                <a:ext uri="{FF2B5EF4-FFF2-40B4-BE49-F238E27FC236}">
                  <a16:creationId xmlns:a16="http://schemas.microsoft.com/office/drawing/2014/main" id="{B47848F1-6A4C-322E-DC6F-ADC50E20A056}"/>
                </a:ext>
              </a:extLst>
            </p:cNvPr>
            <p:cNvGrpSpPr/>
            <p:nvPr/>
          </p:nvGrpSpPr>
          <p:grpSpPr>
            <a:xfrm>
              <a:off x="1383505" y="657110"/>
              <a:ext cx="979551" cy="988598"/>
              <a:chOff x="359597" y="5170960"/>
              <a:chExt cx="976044" cy="1134944"/>
            </a:xfrm>
          </p:grpSpPr>
          <p:sp>
            <p:nvSpPr>
              <p:cNvPr id="239" name="Retângulo 238">
                <a:extLst>
                  <a:ext uri="{FF2B5EF4-FFF2-40B4-BE49-F238E27FC236}">
                    <a16:creationId xmlns:a16="http://schemas.microsoft.com/office/drawing/2014/main" id="{6996AA67-2060-C018-B48C-855A2D2E9A2C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40" name="Agrupar 239">
                <a:extLst>
                  <a:ext uri="{FF2B5EF4-FFF2-40B4-BE49-F238E27FC236}">
                    <a16:creationId xmlns:a16="http://schemas.microsoft.com/office/drawing/2014/main" id="{4CE89409-BCE6-7030-AB56-A115EF2909AE}"/>
                  </a:ext>
                </a:extLst>
              </p:cNvPr>
              <p:cNvGrpSpPr/>
              <p:nvPr/>
            </p:nvGrpSpPr>
            <p:grpSpPr>
              <a:xfrm>
                <a:off x="440317" y="5259025"/>
                <a:ext cx="777600" cy="963342"/>
                <a:chOff x="214531" y="1722836"/>
                <a:chExt cx="2424704" cy="2975260"/>
              </a:xfrm>
            </p:grpSpPr>
            <p:pic>
              <p:nvPicPr>
                <p:cNvPr id="241" name="Imagem 240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6C99EA6E-E78B-C683-C538-5F3B66D1E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42" name="Imagem 241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F8A97C5F-65B0-0888-039D-706760147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100" b="90000" l="9901" r="97649">
                              <a14:foregroundMark x1="78960" y1="15800" x2="78960" y2="15800"/>
                              <a14:foregroundMark x1="30817" y1="56100" x2="43193" y2="71300"/>
                              <a14:foregroundMark x1="43193" y1="71300" x2="31312" y2="56100"/>
                              <a14:foregroundMark x1="31312" y1="56100" x2="45545" y2="71800"/>
                              <a14:foregroundMark x1="46919" y1="75000" x2="47649" y2="76700"/>
                              <a14:foregroundMark x1="46146" y1="73200" x2="46275" y2="73500"/>
                              <a14:foregroundMark x1="45545" y1="71800" x2="46146" y2="73200"/>
                              <a14:foregroundMark x1="33045" y1="60100" x2="29084" y2="68500"/>
                              <a14:foregroundMark x1="66822" y1="63704" x2="66923" y2="66349"/>
                              <a14:foregroundMark x1="67215" y1="60880" x2="67210" y2="60200"/>
                              <a14:foregroundMark x1="67257" y1="66916" x2="67235" y2="63842"/>
                              <a14:foregroundMark x1="67203" y1="59200" x2="87376" y2="62600"/>
                              <a14:foregroundMark x1="87376" y1="62600" x2="71411" y2="76900"/>
                              <a14:foregroundMark x1="67795" y1="67628" x2="66180" y2="63489"/>
                              <a14:foregroundMark x1="70982" y1="75800" x2="70715" y2="75116"/>
                              <a14:foregroundMark x1="71411" y1="76900" x2="70982" y2="75800"/>
                              <a14:foregroundMark x1="67861" y1="64052" x2="78094" y2="77000"/>
                              <a14:foregroundMark x1="78094" y1="77000" x2="72649" y2="60800"/>
                              <a14:foregroundMark x1="65550" y1="75749" x2="65099" y2="76700"/>
                              <a14:foregroundMark x1="65906" y1="75000" x2="65563" y2="75723"/>
                              <a14:foregroundMark x1="66554" y1="73635" x2="66374" y2="74015"/>
                              <a14:foregroundMark x1="69230" y1="68000" x2="69106" y2="68262"/>
                              <a14:foregroundMark x1="72649" y1="60800" x2="69230" y2="68000"/>
                              <a14:foregroundMark x1="69542" y1="70794" x2="72772" y2="66500"/>
                              <a14:foregroundMark x1="65878" y1="75665" x2="66356" y2="75030"/>
                              <a14:foregroundMark x1="65099" y1="76700" x2="65623" y2="76004"/>
                              <a14:foregroundMark x1="97896" y1="21600" x2="77599" y2="26800"/>
                              <a14:foregroundMark x1="71247" y1="20096" x2="65470" y2="14000"/>
                              <a14:foregroundMark x1="76286" y1="25414" x2="75936" y2="25045"/>
                              <a14:foregroundMark x1="77599" y1="26800" x2="76369" y2="25501"/>
                              <a14:foregroundMark x1="65470" y1="14000" x2="49387" y2="19487"/>
                              <a14:foregroundMark x1="26181" y1="21184" x2="22772" y2="21100"/>
                              <a14:foregroundMark x1="27747" y1="21222" x2="26940" y2="21202"/>
                              <a14:foregroundMark x1="27395" y1="20877" x2="28317" y2="20833"/>
                              <a14:foregroundMark x1="26770" y1="20908" x2="27324" y2="20881"/>
                              <a14:foregroundMark x1="22772" y1="21100" x2="25745" y2="20957"/>
                              <a14:foregroundMark x1="33767" y1="23182" x2="21535" y2="21900"/>
                              <a14:foregroundMark x1="21535" y1="21900" x2="21535" y2="21900"/>
                              <a14:foregroundMark x1="33070" y1="23068" x2="25000" y2="27900"/>
                              <a14:foregroundMark x1="62748" y1="5300" x2="40224" y2="18785"/>
                              <a14:foregroundMark x1="33562" y1="18254" x2="41955" y2="8800"/>
                              <a14:foregroundMark x1="25000" y1="27900" x2="29767" y2="22529"/>
                              <a14:foregroundMark x1="41955" y1="8800" x2="69431" y2="13000"/>
                              <a14:foregroundMark x1="69431" y1="13000" x2="76361" y2="11400"/>
                              <a14:foregroundMark x1="77104" y1="15500" x2="56931" y2="3100"/>
                              <a14:foregroundMark x1="56931" y1="3100" x2="80569" y2="12200"/>
                              <a14:foregroundMark x1="88458" y1="23217" x2="90594" y2="26200"/>
                              <a14:foregroundMark x1="80569" y1="12200" x2="85617" y2="19250"/>
                              <a14:foregroundMark x1="90594" y1="26200" x2="91460" y2="23600"/>
                              <a14:foregroundMark x1="63379" y1="65519" x2="64418" y2="67780"/>
                              <a14:foregroundMark x1="67698" y1="20200" x2="44802" y2="19500"/>
                              <a14:foregroundMark x1="44802" y1="19500" x2="64975" y2="21700"/>
                              <a14:foregroundMark x1="64975" y1="21700" x2="41955" y2="20100"/>
                              <a14:foregroundMark x1="41955" y1="20100" x2="61757" y2="19100"/>
                              <a14:foregroundMark x1="61757" y1="19100" x2="73639" y2="20200"/>
                              <a14:foregroundMark x1="65347" y1="72100" x2="66708" y2="65400"/>
                              <a14:foregroundMark x1="69926" y1="75800" x2="68564" y2="78000"/>
                              <a14:foregroundMark x1="67876" y1="76050" x2="67698" y2="78400"/>
                              <a14:foregroundMark x1="68069" y1="73500" x2="67960" y2="74937"/>
                              <a14:foregroundMark x1="66708" y1="72100" x2="67698" y2="73500"/>
                              <a14:foregroundMark x1="68069" y1="71300" x2="68564" y2="74700"/>
                              <a14:backgroundMark x1="35025" y1="31700" x2="69926" y2="42800"/>
                              <a14:backgroundMark x1="69926" y1="42800" x2="30693" y2="39300"/>
                              <a14:backgroundMark x1="30693" y1="39300" x2="55693" y2="39000"/>
                              <a14:backgroundMark x1="55693" y1="39000" x2="81559" y2="41600"/>
                              <a14:backgroundMark x1="81559" y1="41600" x2="52599" y2="32800"/>
                              <a14:backgroundMark x1="52599" y1="32800" x2="81312" y2="32000"/>
                              <a14:backgroundMark x1="81312" y1="32000" x2="49752" y2="31100"/>
                              <a14:backgroundMark x1="49752" y1="31100" x2="46163" y2="47000"/>
                              <a14:backgroundMark x1="46163" y1="47000" x2="71658" y2="49900"/>
                              <a14:backgroundMark x1="71658" y1="49900" x2="71287" y2="51000"/>
                              <a14:backgroundMark x1="79455" y1="47600" x2="50866" y2="46000"/>
                              <a14:backgroundMark x1="50866" y1="46000" x2="25866" y2="36700"/>
                              <a14:backgroundMark x1="25866" y1="36700" x2="66460" y2="51800"/>
                              <a14:backgroundMark x1="66460" y1="51800" x2="39975" y2="51300"/>
                              <a14:backgroundMark x1="39975" y1="51300" x2="25495" y2="38000"/>
                              <a14:backgroundMark x1="87252" y1="36900" x2="37376" y2="29500"/>
                              <a14:backgroundMark x1="37376" y1="29500" x2="50619" y2="28700"/>
                              <a14:backgroundMark x1="56559" y1="66500" x2="55693" y2="59800"/>
                              <a14:backgroundMark x1="56559" y1="59500" x2="52970" y2="79400"/>
                              <a14:backgroundMark x1="52970" y1="79400" x2="59406" y2="60400"/>
                              <a14:backgroundMark x1="59406" y1="60400" x2="60767" y2="77800"/>
                              <a14:backgroundMark x1="60767" y1="77800" x2="57797" y2="57300"/>
                              <a14:backgroundMark x1="57797" y1="57300" x2="54084" y2="74800"/>
                              <a14:backgroundMark x1="54084" y1="74800" x2="56931" y2="55900"/>
                              <a14:backgroundMark x1="56931" y1="55900" x2="49505" y2="98000"/>
                              <a14:backgroundMark x1="49505" y1="98000" x2="40718" y2="82400"/>
                              <a14:backgroundMark x1="40718" y1="82400" x2="60396" y2="87300"/>
                              <a14:backgroundMark x1="60396" y1="87300" x2="59406" y2="78000"/>
                              <a14:backgroundMark x1="60767" y1="67300" x2="61139" y2="68400"/>
                              <a14:backgroundMark x1="66440" y1="69486" x2="67538" y2="71350"/>
                              <a14:backgroundMark x1="59406" y1="61700" x2="63490" y2="76100"/>
                              <a14:backgroundMark x1="61634" y1="63200" x2="61139" y2="63900"/>
                              <a14:backgroundMark x1="62995" y1="65800" x2="60272" y2="61700"/>
                              <a14:backgroundMark x1="63985" y1="68400" x2="61634" y2="60600"/>
                              <a14:backgroundMark x1="95050" y1="66100" x2="90099" y2="71300"/>
                              <a14:backgroundMark x1="21782" y1="59800" x2="24505" y2="66500"/>
                              <a14:backgroundMark x1="56164" y1="22468" x2="52228" y2="22700"/>
                              <a14:backgroundMark x1="71836" y1="21545" x2="65154" y2="21939"/>
                              <a14:backgroundMark x1="94678" y1="20200" x2="72530" y2="21505"/>
                              <a14:backgroundMark x1="52228" y1="22700" x2="28218" y2="20700"/>
                              <a14:backgroundMark x1="28218" y1="20700" x2="52723" y2="24700"/>
                              <a14:backgroundMark x1="52723" y1="24700" x2="28589" y2="19300"/>
                              <a14:backgroundMark x1="65798" y1="22801" x2="77475" y2="23900"/>
                              <a14:backgroundMark x1="28589" y1="19300" x2="41632" y2="20527"/>
                              <a14:backgroundMark x1="77475" y1="23900" x2="99629" y2="19900"/>
                              <a14:backgroundMark x1="42108" y1="20304" x2="26361" y2="19100"/>
                              <a14:backgroundMark x1="79950" y1="23200" x2="65256" y2="22076"/>
                              <a14:backgroundMark x1="26361" y1="19100" x2="28589" y2="19500"/>
                              <a14:backgroundMark x1="28589" y1="19500" x2="27723" y2="19100"/>
                              <a14:backgroundMark x1="27723" y1="19100" x2="12129" y2="11300"/>
                              <a14:backgroundMark x1="26361" y1="20200" x2="20792" y2="17300"/>
                              <a14:backgroundMark x1="77228" y1="23900" x2="69431" y2="22800"/>
                              <a14:backgroundMark x1="97401" y1="18700" x2="99629" y2="20200"/>
                              <a14:backgroundMark x1="65347" y1="69500" x2="63490" y2="67600"/>
                              <a14:backgroundMark x1="64851" y1="70200" x2="59777" y2="56500"/>
                              <a14:backgroundMark x1="64356" y1="69500" x2="60767" y2="56100"/>
                              <a14:backgroundMark x1="65202" y1="71129" x2="62995" y2="61000"/>
                              <a14:backgroundMark x1="65521" y1="72598" x2="65390" y2="71995"/>
                              <a14:backgroundMark x1="64356" y1="66900" x2="61634" y2="59800"/>
                              <a14:backgroundMark x1="62500" y1="62100" x2="61139" y2="58400"/>
                              <a14:backgroundMark x1="64356" y1="63900" x2="61139" y2="56100"/>
                              <a14:backgroundMark x1="61139" y1="56100" x2="63985" y2="65400"/>
                              <a14:backgroundMark x1="49257" y1="78400" x2="49257" y2="78400"/>
                              <a14:backgroundMark x1="47401" y1="67300" x2="47401" y2="67300"/>
                              <a14:backgroundMark x1="46535" y1="73200" x2="46535" y2="73200"/>
                              <a14:backgroundMark x1="46040" y1="75000" x2="46040" y2="75000"/>
                              <a14:backgroundMark x1="47030" y1="73900" x2="47030" y2="73200"/>
                              <a14:backgroundMark x1="46040" y1="73500" x2="46040" y2="75000"/>
                              <a14:backgroundMark x1="67079" y1="68700" x2="67079" y2="68700"/>
                              <a14:backgroundMark x1="68564" y1="68700" x2="67574" y2="68700"/>
                              <a14:backgroundMark x1="68069" y1="68000" x2="68069" y2="68000"/>
                              <a14:backgroundMark x1="65718" y1="60200" x2="65718" y2="60200"/>
                              <a14:backgroundMark x1="65718" y1="61000" x2="66708" y2="61300"/>
                              <a14:backgroundMark x1="67574" y1="61000" x2="66213" y2="63500"/>
                              <a14:backgroundMark x1="66213" y1="69100" x2="66213" y2="68700"/>
                              <a14:backgroundMark x1="66213" y1="62100" x2="63985" y2="61700"/>
                              <a14:backgroundMark x1="68069" y1="69100" x2="67079" y2="69100"/>
                              <a14:backgroundMark x1="68564" y1="68000" x2="66708" y2="70200"/>
                              <a14:backgroundMark x1="67203" y1="75400" x2="69059" y2="75800"/>
                              <a14:backgroundMark x1="68069" y1="76500" x2="67698" y2="75400"/>
                              <a14:backgroundMark x1="68069" y1="75000" x2="67203" y2="75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31" y="1722836"/>
                  <a:ext cx="2404010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0" name="Agrupar 229">
              <a:extLst>
                <a:ext uri="{FF2B5EF4-FFF2-40B4-BE49-F238E27FC236}">
                  <a16:creationId xmlns:a16="http://schemas.microsoft.com/office/drawing/2014/main" id="{921DE8A7-EF1A-0F52-A25D-0148A355EA0E}"/>
                </a:ext>
              </a:extLst>
            </p:cNvPr>
            <p:cNvGrpSpPr/>
            <p:nvPr/>
          </p:nvGrpSpPr>
          <p:grpSpPr>
            <a:xfrm>
              <a:off x="407461" y="657110"/>
              <a:ext cx="979551" cy="988598"/>
              <a:chOff x="359597" y="5170960"/>
              <a:chExt cx="976044" cy="1134944"/>
            </a:xfrm>
          </p:grpSpPr>
          <p:sp>
            <p:nvSpPr>
              <p:cNvPr id="235" name="Retângulo 234">
                <a:extLst>
                  <a:ext uri="{FF2B5EF4-FFF2-40B4-BE49-F238E27FC236}">
                    <a16:creationId xmlns:a16="http://schemas.microsoft.com/office/drawing/2014/main" id="{61F5FDB5-7B8A-E484-2114-4C69866CCD2C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36" name="Agrupar 235">
                <a:extLst>
                  <a:ext uri="{FF2B5EF4-FFF2-40B4-BE49-F238E27FC236}">
                    <a16:creationId xmlns:a16="http://schemas.microsoft.com/office/drawing/2014/main" id="{01E6F464-9FE8-577B-ADB0-EA9022823DDA}"/>
                  </a:ext>
                </a:extLst>
              </p:cNvPr>
              <p:cNvGrpSpPr/>
              <p:nvPr/>
            </p:nvGrpSpPr>
            <p:grpSpPr>
              <a:xfrm>
                <a:off x="446953" y="5259025"/>
                <a:ext cx="770963" cy="963342"/>
                <a:chOff x="235225" y="1722836"/>
                <a:chExt cx="2404010" cy="2975260"/>
              </a:xfrm>
            </p:grpSpPr>
            <p:pic>
              <p:nvPicPr>
                <p:cNvPr id="237" name="Imagem 236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8AC61F6A-9B14-42ED-BF7D-09BF9020D1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38" name="Imagem 237">
                  <a:extLst>
                    <a:ext uri="{FF2B5EF4-FFF2-40B4-BE49-F238E27FC236}">
                      <a16:creationId xmlns:a16="http://schemas.microsoft.com/office/drawing/2014/main" id="{901BB333-1B71-0B8F-FB33-0A8C7E7D2E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82941" y="1722836"/>
                  <a:ext cx="2067188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1" name="Agrupar 230">
              <a:extLst>
                <a:ext uri="{FF2B5EF4-FFF2-40B4-BE49-F238E27FC236}">
                  <a16:creationId xmlns:a16="http://schemas.microsoft.com/office/drawing/2014/main" id="{5B9AC70D-A4E8-DE2F-7925-280A8C166D90}"/>
                </a:ext>
              </a:extLst>
            </p:cNvPr>
            <p:cNvGrpSpPr/>
            <p:nvPr/>
          </p:nvGrpSpPr>
          <p:grpSpPr>
            <a:xfrm>
              <a:off x="2359549" y="657110"/>
              <a:ext cx="979551" cy="988598"/>
              <a:chOff x="359597" y="2173523"/>
              <a:chExt cx="976044" cy="1134944"/>
            </a:xfrm>
          </p:grpSpPr>
          <p:sp>
            <p:nvSpPr>
              <p:cNvPr id="232" name="Retângulo 231">
                <a:extLst>
                  <a:ext uri="{FF2B5EF4-FFF2-40B4-BE49-F238E27FC236}">
                    <a16:creationId xmlns:a16="http://schemas.microsoft.com/office/drawing/2014/main" id="{FAF77050-DDE0-086E-2584-ABC160916530}"/>
                  </a:ext>
                </a:extLst>
              </p:cNvPr>
              <p:cNvSpPr/>
              <p:nvPr/>
            </p:nvSpPr>
            <p:spPr>
              <a:xfrm>
                <a:off x="359597" y="2173523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3" name="Imagem 232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03F056C2-197D-C889-4074-2D1907C68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  <p:pic>
            <p:nvPicPr>
              <p:cNvPr id="234" name="Imagem 233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EF623571-4C06-B667-9082-BEB3504E7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</p:grpSp>
      </p:grpSp>
      <p:grpSp>
        <p:nvGrpSpPr>
          <p:cNvPr id="243" name="JOGO.02">
            <a:extLst>
              <a:ext uri="{FF2B5EF4-FFF2-40B4-BE49-F238E27FC236}">
                <a16:creationId xmlns:a16="http://schemas.microsoft.com/office/drawing/2014/main" id="{65964C64-18B5-6E51-2D8F-C3E3744C569B}"/>
              </a:ext>
            </a:extLst>
          </p:cNvPr>
          <p:cNvGrpSpPr/>
          <p:nvPr/>
        </p:nvGrpSpPr>
        <p:grpSpPr>
          <a:xfrm>
            <a:off x="964554" y="5190189"/>
            <a:ext cx="2931639" cy="988598"/>
            <a:chOff x="407461" y="1611325"/>
            <a:chExt cx="2931639" cy="988598"/>
          </a:xfrm>
        </p:grpSpPr>
        <p:grpSp>
          <p:nvGrpSpPr>
            <p:cNvPr id="244" name="Agrupar 243">
              <a:extLst>
                <a:ext uri="{FF2B5EF4-FFF2-40B4-BE49-F238E27FC236}">
                  <a16:creationId xmlns:a16="http://schemas.microsoft.com/office/drawing/2014/main" id="{BF881FDE-A6A6-F0DB-F450-48FD5D181647}"/>
                </a:ext>
              </a:extLst>
            </p:cNvPr>
            <p:cNvGrpSpPr/>
            <p:nvPr/>
          </p:nvGrpSpPr>
          <p:grpSpPr>
            <a:xfrm>
              <a:off x="407461" y="1611325"/>
              <a:ext cx="979551" cy="988598"/>
              <a:chOff x="359597" y="5170960"/>
              <a:chExt cx="976044" cy="1134944"/>
            </a:xfrm>
          </p:grpSpPr>
          <p:sp>
            <p:nvSpPr>
              <p:cNvPr id="254" name="Retângulo 253">
                <a:extLst>
                  <a:ext uri="{FF2B5EF4-FFF2-40B4-BE49-F238E27FC236}">
                    <a16:creationId xmlns:a16="http://schemas.microsoft.com/office/drawing/2014/main" id="{69F9C258-05BF-F12B-1895-59A2F01FDA72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55" name="Agrupar 254">
                <a:extLst>
                  <a:ext uri="{FF2B5EF4-FFF2-40B4-BE49-F238E27FC236}">
                    <a16:creationId xmlns:a16="http://schemas.microsoft.com/office/drawing/2014/main" id="{134C640A-BAE1-C03B-697D-FB26DEE2539A}"/>
                  </a:ext>
                </a:extLst>
              </p:cNvPr>
              <p:cNvGrpSpPr/>
              <p:nvPr/>
            </p:nvGrpSpPr>
            <p:grpSpPr>
              <a:xfrm>
                <a:off x="440317" y="5259025"/>
                <a:ext cx="777600" cy="963342"/>
                <a:chOff x="214531" y="1722836"/>
                <a:chExt cx="2424704" cy="2975260"/>
              </a:xfrm>
            </p:grpSpPr>
            <p:pic>
              <p:nvPicPr>
                <p:cNvPr id="256" name="Imagem 255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29578750-6C3A-273C-C20F-AC0725F958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57" name="Imagem 256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4C38A524-74B3-24C9-6ABA-8B9A9D0C88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3100" b="90000" l="9901" r="97649">
                              <a14:foregroundMark x1="78960" y1="15800" x2="78960" y2="15800"/>
                              <a14:foregroundMark x1="30817" y1="56100" x2="43193" y2="71300"/>
                              <a14:foregroundMark x1="43193" y1="71300" x2="31312" y2="56100"/>
                              <a14:foregroundMark x1="31312" y1="56100" x2="45545" y2="71800"/>
                              <a14:foregroundMark x1="46919" y1="75000" x2="47649" y2="76700"/>
                              <a14:foregroundMark x1="46146" y1="73200" x2="46275" y2="73500"/>
                              <a14:foregroundMark x1="45545" y1="71800" x2="46146" y2="73200"/>
                              <a14:foregroundMark x1="33045" y1="60100" x2="29084" y2="68500"/>
                              <a14:foregroundMark x1="66822" y1="63704" x2="66923" y2="66349"/>
                              <a14:foregroundMark x1="67215" y1="60880" x2="67210" y2="60200"/>
                              <a14:foregroundMark x1="67257" y1="66916" x2="67235" y2="63842"/>
                              <a14:foregroundMark x1="67203" y1="59200" x2="87376" y2="62600"/>
                              <a14:foregroundMark x1="87376" y1="62600" x2="71411" y2="76900"/>
                              <a14:foregroundMark x1="67795" y1="67628" x2="66180" y2="63489"/>
                              <a14:foregroundMark x1="70982" y1="75800" x2="70715" y2="75116"/>
                              <a14:foregroundMark x1="71411" y1="76900" x2="70982" y2="75800"/>
                              <a14:foregroundMark x1="67861" y1="64052" x2="78094" y2="77000"/>
                              <a14:foregroundMark x1="78094" y1="77000" x2="72649" y2="60800"/>
                              <a14:foregroundMark x1="65550" y1="75749" x2="65099" y2="76700"/>
                              <a14:foregroundMark x1="65906" y1="75000" x2="65563" y2="75723"/>
                              <a14:foregroundMark x1="66554" y1="73635" x2="66374" y2="74015"/>
                              <a14:foregroundMark x1="69230" y1="68000" x2="69106" y2="68262"/>
                              <a14:foregroundMark x1="72649" y1="60800" x2="69230" y2="68000"/>
                              <a14:foregroundMark x1="69542" y1="70794" x2="72772" y2="66500"/>
                              <a14:foregroundMark x1="65878" y1="75665" x2="66356" y2="75030"/>
                              <a14:foregroundMark x1="65099" y1="76700" x2="65623" y2="76004"/>
                              <a14:foregroundMark x1="97896" y1="21600" x2="77599" y2="26800"/>
                              <a14:foregroundMark x1="71247" y1="20096" x2="65470" y2="14000"/>
                              <a14:foregroundMark x1="76286" y1="25414" x2="75936" y2="25045"/>
                              <a14:foregroundMark x1="77599" y1="26800" x2="76369" y2="25501"/>
                              <a14:foregroundMark x1="65470" y1="14000" x2="49387" y2="19487"/>
                              <a14:foregroundMark x1="26181" y1="21184" x2="22772" y2="21100"/>
                              <a14:foregroundMark x1="27747" y1="21222" x2="26940" y2="21202"/>
                              <a14:foregroundMark x1="27395" y1="20877" x2="28317" y2="20833"/>
                              <a14:foregroundMark x1="26770" y1="20908" x2="27324" y2="20881"/>
                              <a14:foregroundMark x1="22772" y1="21100" x2="25745" y2="20957"/>
                              <a14:foregroundMark x1="33767" y1="23182" x2="21535" y2="21900"/>
                              <a14:foregroundMark x1="21535" y1="21900" x2="21535" y2="21900"/>
                              <a14:foregroundMark x1="33070" y1="23068" x2="25000" y2="27900"/>
                              <a14:foregroundMark x1="62748" y1="5300" x2="40224" y2="18785"/>
                              <a14:foregroundMark x1="33562" y1="18254" x2="41955" y2="8800"/>
                              <a14:foregroundMark x1="25000" y1="27900" x2="29767" y2="22529"/>
                              <a14:foregroundMark x1="41955" y1="8800" x2="69431" y2="13000"/>
                              <a14:foregroundMark x1="69431" y1="13000" x2="76361" y2="11400"/>
                              <a14:foregroundMark x1="77104" y1="15500" x2="56931" y2="3100"/>
                              <a14:foregroundMark x1="56931" y1="3100" x2="80569" y2="12200"/>
                              <a14:foregroundMark x1="88458" y1="23217" x2="90594" y2="26200"/>
                              <a14:foregroundMark x1="80569" y1="12200" x2="85617" y2="19250"/>
                              <a14:foregroundMark x1="90594" y1="26200" x2="91460" y2="23600"/>
                              <a14:foregroundMark x1="63379" y1="65519" x2="64418" y2="67780"/>
                              <a14:foregroundMark x1="67698" y1="20200" x2="44802" y2="19500"/>
                              <a14:foregroundMark x1="44802" y1="19500" x2="64975" y2="21700"/>
                              <a14:foregroundMark x1="64975" y1="21700" x2="41955" y2="20100"/>
                              <a14:foregroundMark x1="41955" y1="20100" x2="61757" y2="19100"/>
                              <a14:foregroundMark x1="61757" y1="19100" x2="73639" y2="20200"/>
                              <a14:foregroundMark x1="65347" y1="72100" x2="66708" y2="65400"/>
                              <a14:foregroundMark x1="69926" y1="75800" x2="68564" y2="78000"/>
                              <a14:foregroundMark x1="67876" y1="76050" x2="67698" y2="78400"/>
                              <a14:foregroundMark x1="68069" y1="73500" x2="67960" y2="74937"/>
                              <a14:foregroundMark x1="66708" y1="72100" x2="67698" y2="73500"/>
                              <a14:foregroundMark x1="68069" y1="71300" x2="68564" y2="74700"/>
                              <a14:backgroundMark x1="35025" y1="31700" x2="69926" y2="42800"/>
                              <a14:backgroundMark x1="69926" y1="42800" x2="30693" y2="39300"/>
                              <a14:backgroundMark x1="30693" y1="39300" x2="55693" y2="39000"/>
                              <a14:backgroundMark x1="55693" y1="39000" x2="81559" y2="41600"/>
                              <a14:backgroundMark x1="81559" y1="41600" x2="52599" y2="32800"/>
                              <a14:backgroundMark x1="52599" y1="32800" x2="81312" y2="32000"/>
                              <a14:backgroundMark x1="81312" y1="32000" x2="49752" y2="31100"/>
                              <a14:backgroundMark x1="49752" y1="31100" x2="46163" y2="47000"/>
                              <a14:backgroundMark x1="46163" y1="47000" x2="71658" y2="49900"/>
                              <a14:backgroundMark x1="71658" y1="49900" x2="71287" y2="51000"/>
                              <a14:backgroundMark x1="79455" y1="47600" x2="50866" y2="46000"/>
                              <a14:backgroundMark x1="50866" y1="46000" x2="25866" y2="36700"/>
                              <a14:backgroundMark x1="25866" y1="36700" x2="66460" y2="51800"/>
                              <a14:backgroundMark x1="66460" y1="51800" x2="39975" y2="51300"/>
                              <a14:backgroundMark x1="39975" y1="51300" x2="25495" y2="38000"/>
                              <a14:backgroundMark x1="87252" y1="36900" x2="37376" y2="29500"/>
                              <a14:backgroundMark x1="37376" y1="29500" x2="50619" y2="28700"/>
                              <a14:backgroundMark x1="56559" y1="66500" x2="55693" y2="59800"/>
                              <a14:backgroundMark x1="56559" y1="59500" x2="52970" y2="79400"/>
                              <a14:backgroundMark x1="52970" y1="79400" x2="59406" y2="60400"/>
                              <a14:backgroundMark x1="59406" y1="60400" x2="60767" y2="77800"/>
                              <a14:backgroundMark x1="60767" y1="77800" x2="57797" y2="57300"/>
                              <a14:backgroundMark x1="57797" y1="57300" x2="54084" y2="74800"/>
                              <a14:backgroundMark x1="54084" y1="74800" x2="56931" y2="55900"/>
                              <a14:backgroundMark x1="56931" y1="55900" x2="49505" y2="98000"/>
                              <a14:backgroundMark x1="49505" y1="98000" x2="40718" y2="82400"/>
                              <a14:backgroundMark x1="40718" y1="82400" x2="60396" y2="87300"/>
                              <a14:backgroundMark x1="60396" y1="87300" x2="59406" y2="78000"/>
                              <a14:backgroundMark x1="60767" y1="67300" x2="61139" y2="68400"/>
                              <a14:backgroundMark x1="66440" y1="69486" x2="67538" y2="71350"/>
                              <a14:backgroundMark x1="59406" y1="61700" x2="63490" y2="76100"/>
                              <a14:backgroundMark x1="61634" y1="63200" x2="61139" y2="63900"/>
                              <a14:backgroundMark x1="62995" y1="65800" x2="60272" y2="61700"/>
                              <a14:backgroundMark x1="63985" y1="68400" x2="61634" y2="60600"/>
                              <a14:backgroundMark x1="95050" y1="66100" x2="90099" y2="71300"/>
                              <a14:backgroundMark x1="21782" y1="59800" x2="24505" y2="66500"/>
                              <a14:backgroundMark x1="56164" y1="22468" x2="52228" y2="22700"/>
                              <a14:backgroundMark x1="71836" y1="21545" x2="65154" y2="21939"/>
                              <a14:backgroundMark x1="94678" y1="20200" x2="72530" y2="21505"/>
                              <a14:backgroundMark x1="52228" y1="22700" x2="28218" y2="20700"/>
                              <a14:backgroundMark x1="28218" y1="20700" x2="52723" y2="24700"/>
                              <a14:backgroundMark x1="52723" y1="24700" x2="28589" y2="19300"/>
                              <a14:backgroundMark x1="65798" y1="22801" x2="77475" y2="23900"/>
                              <a14:backgroundMark x1="28589" y1="19300" x2="41632" y2="20527"/>
                              <a14:backgroundMark x1="77475" y1="23900" x2="99629" y2="19900"/>
                              <a14:backgroundMark x1="42108" y1="20304" x2="26361" y2="19100"/>
                              <a14:backgroundMark x1="79950" y1="23200" x2="65256" y2="22076"/>
                              <a14:backgroundMark x1="26361" y1="19100" x2="28589" y2="19500"/>
                              <a14:backgroundMark x1="28589" y1="19500" x2="27723" y2="19100"/>
                              <a14:backgroundMark x1="27723" y1="19100" x2="12129" y2="11300"/>
                              <a14:backgroundMark x1="26361" y1="20200" x2="20792" y2="17300"/>
                              <a14:backgroundMark x1="77228" y1="23900" x2="69431" y2="22800"/>
                              <a14:backgroundMark x1="97401" y1="18700" x2="99629" y2="20200"/>
                              <a14:backgroundMark x1="65347" y1="69500" x2="63490" y2="67600"/>
                              <a14:backgroundMark x1="64851" y1="70200" x2="59777" y2="56500"/>
                              <a14:backgroundMark x1="64356" y1="69500" x2="60767" y2="56100"/>
                              <a14:backgroundMark x1="65202" y1="71129" x2="62995" y2="61000"/>
                              <a14:backgroundMark x1="65521" y1="72598" x2="65390" y2="71995"/>
                              <a14:backgroundMark x1="64356" y1="66900" x2="61634" y2="59800"/>
                              <a14:backgroundMark x1="62500" y1="62100" x2="61139" y2="58400"/>
                              <a14:backgroundMark x1="64356" y1="63900" x2="61139" y2="56100"/>
                              <a14:backgroundMark x1="61139" y1="56100" x2="63985" y2="65400"/>
                              <a14:backgroundMark x1="49257" y1="78400" x2="49257" y2="78400"/>
                              <a14:backgroundMark x1="47401" y1="67300" x2="47401" y2="67300"/>
                              <a14:backgroundMark x1="46535" y1="73200" x2="46535" y2="73200"/>
                              <a14:backgroundMark x1="46040" y1="75000" x2="46040" y2="75000"/>
                              <a14:backgroundMark x1="47030" y1="73900" x2="47030" y2="73200"/>
                              <a14:backgroundMark x1="46040" y1="73500" x2="46040" y2="75000"/>
                              <a14:backgroundMark x1="67079" y1="68700" x2="67079" y2="68700"/>
                              <a14:backgroundMark x1="68564" y1="68700" x2="67574" y2="68700"/>
                              <a14:backgroundMark x1="68069" y1="68000" x2="68069" y2="68000"/>
                              <a14:backgroundMark x1="65718" y1="60200" x2="65718" y2="60200"/>
                              <a14:backgroundMark x1="65718" y1="61000" x2="66708" y2="61300"/>
                              <a14:backgroundMark x1="67574" y1="61000" x2="66213" y2="63500"/>
                              <a14:backgroundMark x1="66213" y1="69100" x2="66213" y2="68700"/>
                              <a14:backgroundMark x1="66213" y1="62100" x2="63985" y2="61700"/>
                              <a14:backgroundMark x1="68069" y1="69100" x2="67079" y2="69100"/>
                              <a14:backgroundMark x1="68564" y1="68000" x2="66708" y2="70200"/>
                              <a14:backgroundMark x1="67203" y1="75400" x2="69059" y2="75800"/>
                              <a14:backgroundMark x1="68069" y1="76500" x2="67698" y2="75400"/>
                              <a14:backgroundMark x1="68069" y1="75000" x2="67203" y2="75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31" y="1722836"/>
                  <a:ext cx="2404010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5" name="Agrupar 244">
              <a:extLst>
                <a:ext uri="{FF2B5EF4-FFF2-40B4-BE49-F238E27FC236}">
                  <a16:creationId xmlns:a16="http://schemas.microsoft.com/office/drawing/2014/main" id="{AB545950-1CB7-CCF0-05BF-44F9F34CF653}"/>
                </a:ext>
              </a:extLst>
            </p:cNvPr>
            <p:cNvGrpSpPr/>
            <p:nvPr/>
          </p:nvGrpSpPr>
          <p:grpSpPr>
            <a:xfrm>
              <a:off x="2359549" y="1611325"/>
              <a:ext cx="979551" cy="988598"/>
              <a:chOff x="359597" y="5170960"/>
              <a:chExt cx="976044" cy="1134944"/>
            </a:xfrm>
          </p:grpSpPr>
          <p:sp>
            <p:nvSpPr>
              <p:cNvPr id="250" name="Retângulo 249">
                <a:extLst>
                  <a:ext uri="{FF2B5EF4-FFF2-40B4-BE49-F238E27FC236}">
                    <a16:creationId xmlns:a16="http://schemas.microsoft.com/office/drawing/2014/main" id="{1E17D662-7E03-9F33-5F3A-864A55C44832}"/>
                  </a:ext>
                </a:extLst>
              </p:cNvPr>
              <p:cNvSpPr/>
              <p:nvPr/>
            </p:nvSpPr>
            <p:spPr>
              <a:xfrm>
                <a:off x="359597" y="5170960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51" name="Agrupar 250">
                <a:extLst>
                  <a:ext uri="{FF2B5EF4-FFF2-40B4-BE49-F238E27FC236}">
                    <a16:creationId xmlns:a16="http://schemas.microsoft.com/office/drawing/2014/main" id="{D139E781-6886-EF39-A333-548601A547CA}"/>
                  </a:ext>
                </a:extLst>
              </p:cNvPr>
              <p:cNvGrpSpPr/>
              <p:nvPr/>
            </p:nvGrpSpPr>
            <p:grpSpPr>
              <a:xfrm>
                <a:off x="446953" y="5259025"/>
                <a:ext cx="770963" cy="963342"/>
                <a:chOff x="235225" y="1722836"/>
                <a:chExt cx="2404010" cy="2975260"/>
              </a:xfrm>
            </p:grpSpPr>
            <p:pic>
              <p:nvPicPr>
                <p:cNvPr id="252" name="Imagem 251" descr="Imagem digital fictícia de personagem de desenho animado&#10;&#10;Descrição gerada automaticamente com confiança média">
                  <a:extLst>
                    <a:ext uri="{FF2B5EF4-FFF2-40B4-BE49-F238E27FC236}">
                      <a16:creationId xmlns:a16="http://schemas.microsoft.com/office/drawing/2014/main" id="{A2EDFE9D-A305-C9F5-466D-093DFF24CD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25" y="1722836"/>
                  <a:ext cx="2404010" cy="2975260"/>
                </a:xfrm>
                <a:prstGeom prst="rect">
                  <a:avLst/>
                </a:prstGeom>
              </p:spPr>
            </p:pic>
            <p:pic>
              <p:nvPicPr>
                <p:cNvPr id="253" name="Imagem 252">
                  <a:extLst>
                    <a:ext uri="{FF2B5EF4-FFF2-40B4-BE49-F238E27FC236}">
                      <a16:creationId xmlns:a16="http://schemas.microsoft.com/office/drawing/2014/main" id="{60764F6E-D086-A146-E88A-7AA3D6850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82941" y="1722836"/>
                  <a:ext cx="2067188" cy="2975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6" name="Agrupar 245">
              <a:extLst>
                <a:ext uri="{FF2B5EF4-FFF2-40B4-BE49-F238E27FC236}">
                  <a16:creationId xmlns:a16="http://schemas.microsoft.com/office/drawing/2014/main" id="{70579421-B497-8828-092A-1206BFC64C21}"/>
                </a:ext>
              </a:extLst>
            </p:cNvPr>
            <p:cNvGrpSpPr/>
            <p:nvPr/>
          </p:nvGrpSpPr>
          <p:grpSpPr>
            <a:xfrm>
              <a:off x="1383505" y="1611325"/>
              <a:ext cx="979551" cy="988598"/>
              <a:chOff x="359597" y="2173523"/>
              <a:chExt cx="976044" cy="1134944"/>
            </a:xfrm>
          </p:grpSpPr>
          <p:sp>
            <p:nvSpPr>
              <p:cNvPr id="247" name="Retângulo 246">
                <a:extLst>
                  <a:ext uri="{FF2B5EF4-FFF2-40B4-BE49-F238E27FC236}">
                    <a16:creationId xmlns:a16="http://schemas.microsoft.com/office/drawing/2014/main" id="{71913A6C-AB1C-BB21-A053-74372B393E60}"/>
                  </a:ext>
                </a:extLst>
              </p:cNvPr>
              <p:cNvSpPr/>
              <p:nvPr/>
            </p:nvSpPr>
            <p:spPr>
              <a:xfrm>
                <a:off x="359597" y="2173523"/>
                <a:ext cx="976044" cy="11349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248" name="Imagem 247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1B78FE28-1AF9-D6AD-6F06-2CF13F0CD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  <p:pic>
            <p:nvPicPr>
              <p:cNvPr id="249" name="Imagem 248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9AFC3BA5-CB14-91E6-970D-945EB7967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100" b="90000" l="9901" r="99257">
                            <a14:foregroundMark x1="78960" y1="15800" x2="78960" y2="15800"/>
                            <a14:foregroundMark x1="30817" y1="56100" x2="43193" y2="71300"/>
                            <a14:foregroundMark x1="43193" y1="71300" x2="31312" y2="56100"/>
                            <a14:foregroundMark x1="31312" y1="56100" x2="45545" y2="71800"/>
                            <a14:foregroundMark x1="46919" y1="75000" x2="47649" y2="76700"/>
                            <a14:foregroundMark x1="46146" y1="73200" x2="46275" y2="73500"/>
                            <a14:foregroundMark x1="45545" y1="71800" x2="46146" y2="73200"/>
                            <a14:foregroundMark x1="33045" y1="60100" x2="29084" y2="68500"/>
                            <a14:foregroundMark x1="66822" y1="63704" x2="66923" y2="66349"/>
                            <a14:foregroundMark x1="67215" y1="60880" x2="67210" y2="60200"/>
                            <a14:foregroundMark x1="67257" y1="66916" x2="67235" y2="63842"/>
                            <a14:foregroundMark x1="67203" y1="59200" x2="87376" y2="62600"/>
                            <a14:foregroundMark x1="87376" y1="62600" x2="71411" y2="76900"/>
                            <a14:foregroundMark x1="67795" y1="67628" x2="66180" y2="63489"/>
                            <a14:foregroundMark x1="70982" y1="75800" x2="70715" y2="75116"/>
                            <a14:foregroundMark x1="71411" y1="76900" x2="70982" y2="75800"/>
                            <a14:foregroundMark x1="67861" y1="64052" x2="78094" y2="77000"/>
                            <a14:foregroundMark x1="78094" y1="77000" x2="72649" y2="60800"/>
                            <a14:foregroundMark x1="65550" y1="75749" x2="65099" y2="76700"/>
                            <a14:foregroundMark x1="65906" y1="75000" x2="65563" y2="75723"/>
                            <a14:foregroundMark x1="66554" y1="73635" x2="66374" y2="74015"/>
                            <a14:foregroundMark x1="69230" y1="68000" x2="69106" y2="68262"/>
                            <a14:foregroundMark x1="72649" y1="60800" x2="69230" y2="68000"/>
                            <a14:foregroundMark x1="69542" y1="70794" x2="72772" y2="66500"/>
                            <a14:foregroundMark x1="65878" y1="75665" x2="66356" y2="75030"/>
                            <a14:foregroundMark x1="65099" y1="76700" x2="65623" y2="76004"/>
                            <a14:foregroundMark x1="88123" y1="24104" x2="77599" y2="26800"/>
                            <a14:foregroundMark x1="97896" y1="21600" x2="95595" y2="22190"/>
                            <a14:foregroundMark x1="71247" y1="20096" x2="65470" y2="14000"/>
                            <a14:foregroundMark x1="76286" y1="25414" x2="75936" y2="25045"/>
                            <a14:foregroundMark x1="77599" y1="26800" x2="76369" y2="25501"/>
                            <a14:foregroundMark x1="65470" y1="14000" x2="49387" y2="19487"/>
                            <a14:foregroundMark x1="26181" y1="21184" x2="22772" y2="21100"/>
                            <a14:foregroundMark x1="27747" y1="21222" x2="26940" y2="21202"/>
                            <a14:foregroundMark x1="26770" y1="20908" x2="27324" y2="20881"/>
                            <a14:foregroundMark x1="22772" y1="21100" x2="25745" y2="20957"/>
                            <a14:foregroundMark x1="31779" y1="22973" x2="21535" y2="21900"/>
                            <a14:foregroundMark x1="21535" y1="21900" x2="21535" y2="21900"/>
                            <a14:foregroundMark x1="32391" y1="23474" x2="25000" y2="27900"/>
                            <a14:foregroundMark x1="62748" y1="5300" x2="40224" y2="18785"/>
                            <a14:foregroundMark x1="33562" y1="18254" x2="41955" y2="8800"/>
                            <a14:foregroundMark x1="25000" y1="27900" x2="29767" y2="22529"/>
                            <a14:foregroundMark x1="41955" y1="8800" x2="69431" y2="13000"/>
                            <a14:foregroundMark x1="69431" y1="13000" x2="76361" y2="11400"/>
                            <a14:foregroundMark x1="77104" y1="15500" x2="56931" y2="3100"/>
                            <a14:foregroundMark x1="56931" y1="3100" x2="80569" y2="12200"/>
                            <a14:foregroundMark x1="89474" y1="24635" x2="90594" y2="26200"/>
                            <a14:foregroundMark x1="80569" y1="12200" x2="85617" y2="19250"/>
                            <a14:foregroundMark x1="90594" y1="26200" x2="91460" y2="23600"/>
                            <a14:foregroundMark x1="63379" y1="65519" x2="64418" y2="67780"/>
                            <a14:foregroundMark x1="67698" y1="20200" x2="44802" y2="19500"/>
                            <a14:foregroundMark x1="44802" y1="19500" x2="64975" y2="21700"/>
                            <a14:foregroundMark x1="64975" y1="21700" x2="41955" y2="20100"/>
                            <a14:foregroundMark x1="41955" y1="20100" x2="61757" y2="19100"/>
                            <a14:foregroundMark x1="61757" y1="19100" x2="73639" y2="20200"/>
                            <a14:foregroundMark x1="65347" y1="72100" x2="66708" y2="65400"/>
                            <a14:foregroundMark x1="69926" y1="75800" x2="68564" y2="78000"/>
                            <a14:foregroundMark x1="67876" y1="76050" x2="67698" y2="78400"/>
                            <a14:foregroundMark x1="68069" y1="73500" x2="67960" y2="74937"/>
                            <a14:foregroundMark x1="66708" y1="72100" x2="67698" y2="73500"/>
                            <a14:foregroundMark x1="68069" y1="71300" x2="68564" y2="74700"/>
                            <a14:foregroundMark x1="44307" y1="21300" x2="34158" y2="18700"/>
                            <a14:foregroundMark x1="87376" y1="19100" x2="66832" y2="21300"/>
                            <a14:foregroundMark x1="66832" y1="21300" x2="75000" y2="21000"/>
                            <a14:foregroundMark x1="27575" y1="20963" x2="24134" y2="20100"/>
                            <a14:foregroundMark x1="31938" y1="22759" x2="30841" y2="22113"/>
                            <a14:foregroundMark x1="99257" y1="20800" x2="95916" y2="21800"/>
                            <a14:foregroundMark x1="97649" y1="20800" x2="94730" y2="21756"/>
                            <a14:foregroundMark x1="95794" y1="21208" x2="96782" y2="21500"/>
                            <a14:foregroundMark x1="14851" y1="19800" x2="12376" y2="15700"/>
                            <a14:foregroundMark x1="37871" y1="24200" x2="32797" y2="24200"/>
                            <a14:foregroundMark x1="92574" y1="23500" x2="90470" y2="23800"/>
                            <a14:foregroundMark x1="91337" y1="23800" x2="87995" y2="23800"/>
                            <a14:backgroundMark x1="35025" y1="31700" x2="69926" y2="42800"/>
                            <a14:backgroundMark x1="69926" y1="42800" x2="30693" y2="39300"/>
                            <a14:backgroundMark x1="30693" y1="39300" x2="55693" y2="39000"/>
                            <a14:backgroundMark x1="55693" y1="39000" x2="81559" y2="41600"/>
                            <a14:backgroundMark x1="81559" y1="41600" x2="52599" y2="32800"/>
                            <a14:backgroundMark x1="52599" y1="32800" x2="81312" y2="32000"/>
                            <a14:backgroundMark x1="81312" y1="32000" x2="49752" y2="31100"/>
                            <a14:backgroundMark x1="49752" y1="31100" x2="46163" y2="47000"/>
                            <a14:backgroundMark x1="46163" y1="47000" x2="71658" y2="49900"/>
                            <a14:backgroundMark x1="71658" y1="49900" x2="71287" y2="51000"/>
                            <a14:backgroundMark x1="79455" y1="47600" x2="50866" y2="46000"/>
                            <a14:backgroundMark x1="50866" y1="46000" x2="25866" y2="36700"/>
                            <a14:backgroundMark x1="25866" y1="36700" x2="66460" y2="51800"/>
                            <a14:backgroundMark x1="66460" y1="51800" x2="39975" y2="51300"/>
                            <a14:backgroundMark x1="39975" y1="51300" x2="25495" y2="38000"/>
                            <a14:backgroundMark x1="87252" y1="36900" x2="37376" y2="29500"/>
                            <a14:backgroundMark x1="37376" y1="29500" x2="50619" y2="28700"/>
                            <a14:backgroundMark x1="56559" y1="66500" x2="55693" y2="59800"/>
                            <a14:backgroundMark x1="56559" y1="59500" x2="52970" y2="79400"/>
                            <a14:backgroundMark x1="52970" y1="79400" x2="59406" y2="60400"/>
                            <a14:backgroundMark x1="59406" y1="60400" x2="60767" y2="77800"/>
                            <a14:backgroundMark x1="60767" y1="77800" x2="57797" y2="57300"/>
                            <a14:backgroundMark x1="57797" y1="57300" x2="54084" y2="74800"/>
                            <a14:backgroundMark x1="54084" y1="74800" x2="56931" y2="55900"/>
                            <a14:backgroundMark x1="56931" y1="55900" x2="49505" y2="98000"/>
                            <a14:backgroundMark x1="49505" y1="98000" x2="40718" y2="82400"/>
                            <a14:backgroundMark x1="40718" y1="82400" x2="60396" y2="87300"/>
                            <a14:backgroundMark x1="60396" y1="87300" x2="59406" y2="78000"/>
                            <a14:backgroundMark x1="60767" y1="67300" x2="61139" y2="68400"/>
                            <a14:backgroundMark x1="66440" y1="69486" x2="67538" y2="71350"/>
                            <a14:backgroundMark x1="59406" y1="61700" x2="63490" y2="76100"/>
                            <a14:backgroundMark x1="61634" y1="63200" x2="61139" y2="63900"/>
                            <a14:backgroundMark x1="62995" y1="65800" x2="60272" y2="61700"/>
                            <a14:backgroundMark x1="63985" y1="68400" x2="61634" y2="60600"/>
                            <a14:backgroundMark x1="95050" y1="66100" x2="90099" y2="71300"/>
                            <a14:backgroundMark x1="21782" y1="59800" x2="24505" y2="66500"/>
                            <a14:backgroundMark x1="56164" y1="22468" x2="52228" y2="22700"/>
                            <a14:backgroundMark x1="66398" y1="21866" x2="65154" y2="21939"/>
                            <a14:backgroundMark x1="91679" y1="20377" x2="87280" y2="20636"/>
                            <a14:backgroundMark x1="41372" y1="21796" x2="30653" y2="20903"/>
                            <a14:backgroundMark x1="52228" y1="22700" x2="44823" y2="22083"/>
                            <a14:backgroundMark x1="30797" y1="21121" x2="52723" y2="24700"/>
                            <a14:backgroundMark x1="52723" y1="24700" x2="28589" y2="19300"/>
                            <a14:backgroundMark x1="65798" y1="22801" x2="77475" y2="23900"/>
                            <a14:backgroundMark x1="28589" y1="19300" x2="34948" y2="19898"/>
                            <a14:backgroundMark x1="98541" y1="20096" x2="99629" y2="19900"/>
                            <a14:backgroundMark x1="77475" y1="23900" x2="87064" y2="22169"/>
                            <a14:backgroundMark x1="34850" y1="19749" x2="27666" y2="19200"/>
                            <a14:backgroundMark x1="66183" y1="22147" x2="65256" y2="22076"/>
                            <a14:backgroundMark x1="79950" y1="23200" x2="70259" y2="22459"/>
                            <a14:backgroundMark x1="27723" y1="19345" x2="28589" y2="19500"/>
                            <a14:backgroundMark x1="28589" y1="19500" x2="27413" y2="18957"/>
                            <a14:backgroundMark x1="25421" y1="17949" x2="12129" y2="11300"/>
                            <a14:backgroundMark x1="26361" y1="20200" x2="20792" y2="17300"/>
                            <a14:backgroundMark x1="77228" y1="23900" x2="69431" y2="22800"/>
                            <a14:backgroundMark x1="98369" y1="19352" x2="99629" y2="20200"/>
                            <a14:backgroundMark x1="97401" y1="18700" x2="96510" y2="18100"/>
                            <a14:backgroundMark x1="65347" y1="69500" x2="63490" y2="67600"/>
                            <a14:backgroundMark x1="64851" y1="70200" x2="59777" y2="56500"/>
                            <a14:backgroundMark x1="64356" y1="69500" x2="60767" y2="56100"/>
                            <a14:backgroundMark x1="65202" y1="71129" x2="62995" y2="61000"/>
                            <a14:backgroundMark x1="65521" y1="72598" x2="65390" y2="71995"/>
                            <a14:backgroundMark x1="64356" y1="66900" x2="61634" y2="59800"/>
                            <a14:backgroundMark x1="62500" y1="62100" x2="61139" y2="58400"/>
                            <a14:backgroundMark x1="64356" y1="63900" x2="61139" y2="56100"/>
                            <a14:backgroundMark x1="61139" y1="56100" x2="63985" y2="65400"/>
                            <a14:backgroundMark x1="49257" y1="78400" x2="49257" y2="78400"/>
                            <a14:backgroundMark x1="47401" y1="67300" x2="47401" y2="67300"/>
                            <a14:backgroundMark x1="46535" y1="73200" x2="46535" y2="73200"/>
                            <a14:backgroundMark x1="46040" y1="75000" x2="46040" y2="75000"/>
                            <a14:backgroundMark x1="47030" y1="73900" x2="47030" y2="73200"/>
                            <a14:backgroundMark x1="46040" y1="73500" x2="46040" y2="75000"/>
                            <a14:backgroundMark x1="67079" y1="68700" x2="67079" y2="68700"/>
                            <a14:backgroundMark x1="68564" y1="68700" x2="67574" y2="68700"/>
                            <a14:backgroundMark x1="68069" y1="68000" x2="68069" y2="68000"/>
                            <a14:backgroundMark x1="65718" y1="60200" x2="65718" y2="60200"/>
                            <a14:backgroundMark x1="65718" y1="61000" x2="66708" y2="61300"/>
                            <a14:backgroundMark x1="67574" y1="61000" x2="66213" y2="63500"/>
                            <a14:backgroundMark x1="66213" y1="69100" x2="66213" y2="68700"/>
                            <a14:backgroundMark x1="66213" y1="62100" x2="63985" y2="61700"/>
                            <a14:backgroundMark x1="68069" y1="69100" x2="67079" y2="69100"/>
                            <a14:backgroundMark x1="68564" y1="68000" x2="66708" y2="70200"/>
                            <a14:backgroundMark x1="67203" y1="75400" x2="69059" y2="75800"/>
                            <a14:backgroundMark x1="68069" y1="76500" x2="67698" y2="75400"/>
                            <a14:backgroundMark x1="68069" y1="75000" x2="67203" y2="75800"/>
                            <a14:backgroundMark x1="33484" y1="22765" x2="32426" y2="22100"/>
                            <a14:backgroundMark x1="32426" y1="22100" x2="36139" y2="21800"/>
                            <a14:backgroundMark x1="36139" y1="21800" x2="26980" y2="20100"/>
                            <a14:backgroundMark x1="94678" y1="21100" x2="89728" y2="21500"/>
                            <a14:backgroundMark x1="93441" y1="20800" x2="98515" y2="19100"/>
                            <a14:backgroundMark x1="90600" y1="22866" x2="93441" y2="20800"/>
                            <a14:backgroundMark x1="93441" y1="20800" x2="91337" y2="22100"/>
                            <a14:backgroundMark x1="93069" y1="21500" x2="91239" y2="219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317" y="2259324"/>
                <a:ext cx="777600" cy="963342"/>
              </a:xfrm>
              <a:prstGeom prst="rect">
                <a:avLst/>
              </a:prstGeom>
            </p:spPr>
          </p:pic>
        </p:grpSp>
      </p:grpSp>
      <p:sp>
        <p:nvSpPr>
          <p:cNvPr id="3" name="Elipse 2">
            <a:hlinkClick r:id="rId25" action="ppaction://hlinksldjump"/>
            <a:extLst>
              <a:ext uri="{FF2B5EF4-FFF2-40B4-BE49-F238E27FC236}">
                <a16:creationId xmlns:a16="http://schemas.microsoft.com/office/drawing/2014/main" id="{BD051052-609A-9C37-9C52-3854B4AC5A23}"/>
              </a:ext>
            </a:extLst>
          </p:cNvPr>
          <p:cNvSpPr/>
          <p:nvPr/>
        </p:nvSpPr>
        <p:spPr>
          <a:xfrm>
            <a:off x="138544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4" name="Elipse 3">
            <a:hlinkClick r:id="rId26" action="ppaction://hlinksldjump"/>
            <a:extLst>
              <a:ext uri="{FF2B5EF4-FFF2-40B4-BE49-F238E27FC236}">
                <a16:creationId xmlns:a16="http://schemas.microsoft.com/office/drawing/2014/main" id="{A5274F70-CC07-4FAB-F7F9-60A3920BEC4E}"/>
              </a:ext>
            </a:extLst>
          </p:cNvPr>
          <p:cNvSpPr/>
          <p:nvPr/>
        </p:nvSpPr>
        <p:spPr>
          <a:xfrm>
            <a:off x="2347212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5" name="Elipse 4">
            <a:hlinkClick r:id="rId27" action="ppaction://hlinksldjump"/>
            <a:extLst>
              <a:ext uri="{FF2B5EF4-FFF2-40B4-BE49-F238E27FC236}">
                <a16:creationId xmlns:a16="http://schemas.microsoft.com/office/drawing/2014/main" id="{38D69FA7-CC94-15D2-9995-AB0E55FE28D6}"/>
              </a:ext>
            </a:extLst>
          </p:cNvPr>
          <p:cNvSpPr/>
          <p:nvPr/>
        </p:nvSpPr>
        <p:spPr>
          <a:xfrm>
            <a:off x="330897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6" name="Elipse 5">
            <a:hlinkClick r:id="rId28" action="ppaction://hlinksldjump"/>
            <a:extLst>
              <a:ext uri="{FF2B5EF4-FFF2-40B4-BE49-F238E27FC236}">
                <a16:creationId xmlns:a16="http://schemas.microsoft.com/office/drawing/2014/main" id="{09B7FEE4-1C61-70E3-8C2C-FC0F9CCE9FAD}"/>
              </a:ext>
            </a:extLst>
          </p:cNvPr>
          <p:cNvSpPr/>
          <p:nvPr/>
        </p:nvSpPr>
        <p:spPr>
          <a:xfrm>
            <a:off x="138544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7" name="Elipse 6">
            <a:hlinkClick r:id="rId29" action="ppaction://hlinksldjump"/>
            <a:extLst>
              <a:ext uri="{FF2B5EF4-FFF2-40B4-BE49-F238E27FC236}">
                <a16:creationId xmlns:a16="http://schemas.microsoft.com/office/drawing/2014/main" id="{13E1E6A4-BC23-95AE-0013-7EE516918DA5}"/>
              </a:ext>
            </a:extLst>
          </p:cNvPr>
          <p:cNvSpPr/>
          <p:nvPr/>
        </p:nvSpPr>
        <p:spPr>
          <a:xfrm>
            <a:off x="2347212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5" name="Elipse 14">
            <a:hlinkClick r:id="rId30" action="ppaction://hlinksldjump"/>
            <a:extLst>
              <a:ext uri="{FF2B5EF4-FFF2-40B4-BE49-F238E27FC236}">
                <a16:creationId xmlns:a16="http://schemas.microsoft.com/office/drawing/2014/main" id="{DDF22ADC-ADE7-EAE4-3A61-EDFB7E8E279B}"/>
              </a:ext>
            </a:extLst>
          </p:cNvPr>
          <p:cNvSpPr/>
          <p:nvPr/>
        </p:nvSpPr>
        <p:spPr>
          <a:xfrm>
            <a:off x="3311298" y="6230059"/>
            <a:ext cx="321703" cy="3306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6" name="Elipse 15">
            <a:hlinkClick r:id="rId31" action="ppaction://hlinksldjump"/>
            <a:extLst>
              <a:ext uri="{FF2B5EF4-FFF2-40B4-BE49-F238E27FC236}">
                <a16:creationId xmlns:a16="http://schemas.microsoft.com/office/drawing/2014/main" id="{973A7CF2-2015-1110-4D38-E9CDA65C8921}"/>
              </a:ext>
            </a:extLst>
          </p:cNvPr>
          <p:cNvSpPr/>
          <p:nvPr/>
        </p:nvSpPr>
        <p:spPr>
          <a:xfrm>
            <a:off x="138544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7" name="Elipse 16">
            <a:hlinkClick r:id="rId32" action="ppaction://hlinksldjump"/>
            <a:extLst>
              <a:ext uri="{FF2B5EF4-FFF2-40B4-BE49-F238E27FC236}">
                <a16:creationId xmlns:a16="http://schemas.microsoft.com/office/drawing/2014/main" id="{B8DEF327-5254-EDE8-A48F-92F5C4C76F3B}"/>
              </a:ext>
            </a:extLst>
          </p:cNvPr>
          <p:cNvSpPr/>
          <p:nvPr/>
        </p:nvSpPr>
        <p:spPr>
          <a:xfrm>
            <a:off x="2347212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8" name="Elipse 17">
            <a:hlinkClick r:id="rId33" action="ppaction://hlinksldjump"/>
            <a:extLst>
              <a:ext uri="{FF2B5EF4-FFF2-40B4-BE49-F238E27FC236}">
                <a16:creationId xmlns:a16="http://schemas.microsoft.com/office/drawing/2014/main" id="{F57A16C9-93E0-C268-01F5-C9736349C087}"/>
              </a:ext>
            </a:extLst>
          </p:cNvPr>
          <p:cNvSpPr/>
          <p:nvPr/>
        </p:nvSpPr>
        <p:spPr>
          <a:xfrm>
            <a:off x="330897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9" name="Elipse 18">
            <a:hlinkClick r:id="rId34" action="ppaction://hlinksldjump"/>
            <a:extLst>
              <a:ext uri="{FF2B5EF4-FFF2-40B4-BE49-F238E27FC236}">
                <a16:creationId xmlns:a16="http://schemas.microsoft.com/office/drawing/2014/main" id="{6D1D2712-145C-9885-B795-2B55B2F075C1}"/>
              </a:ext>
            </a:extLst>
          </p:cNvPr>
          <p:cNvSpPr/>
          <p:nvPr/>
        </p:nvSpPr>
        <p:spPr>
          <a:xfrm>
            <a:off x="138544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20" name="Elipse 19">
            <a:hlinkClick r:id="rId35" action="ppaction://hlinksldjump"/>
            <a:extLst>
              <a:ext uri="{FF2B5EF4-FFF2-40B4-BE49-F238E27FC236}">
                <a16:creationId xmlns:a16="http://schemas.microsoft.com/office/drawing/2014/main" id="{EFB95C02-94EC-2638-FD67-A0B3D93ADF70}"/>
              </a:ext>
            </a:extLst>
          </p:cNvPr>
          <p:cNvSpPr/>
          <p:nvPr/>
        </p:nvSpPr>
        <p:spPr>
          <a:xfrm>
            <a:off x="2347212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21" name="Elipse 20">
            <a:hlinkClick r:id="rId36" action="ppaction://hlinksldjump"/>
            <a:extLst>
              <a:ext uri="{FF2B5EF4-FFF2-40B4-BE49-F238E27FC236}">
                <a16:creationId xmlns:a16="http://schemas.microsoft.com/office/drawing/2014/main" id="{4017247E-A56B-97C4-39F6-5E8D0D69E117}"/>
              </a:ext>
            </a:extLst>
          </p:cNvPr>
          <p:cNvSpPr/>
          <p:nvPr/>
        </p:nvSpPr>
        <p:spPr>
          <a:xfrm>
            <a:off x="3308977" y="6230059"/>
            <a:ext cx="326344" cy="3261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1A17DCC-61EC-407B-8060-E24F1233847F}"/>
              </a:ext>
            </a:extLst>
          </p:cNvPr>
          <p:cNvSpPr/>
          <p:nvPr/>
        </p:nvSpPr>
        <p:spPr>
          <a:xfrm>
            <a:off x="6422935" y="2533961"/>
            <a:ext cx="398967" cy="3989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87241F6-8CC2-B3E1-DB23-BAF627A2F725}"/>
              </a:ext>
            </a:extLst>
          </p:cNvPr>
          <p:cNvSpPr/>
          <p:nvPr/>
        </p:nvSpPr>
        <p:spPr>
          <a:xfrm>
            <a:off x="7758665" y="1372518"/>
            <a:ext cx="398967" cy="3989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0070C2F-F6C0-0D51-43ED-90B7668C8B1C}"/>
              </a:ext>
            </a:extLst>
          </p:cNvPr>
          <p:cNvSpPr/>
          <p:nvPr/>
        </p:nvSpPr>
        <p:spPr>
          <a:xfrm>
            <a:off x="4764961" y="2990982"/>
            <a:ext cx="398967" cy="3989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B8A0DEE-9CFB-5378-8872-38A9987E2596}"/>
              </a:ext>
            </a:extLst>
          </p:cNvPr>
          <p:cNvSpPr/>
          <p:nvPr/>
        </p:nvSpPr>
        <p:spPr>
          <a:xfrm>
            <a:off x="4443471" y="4733021"/>
            <a:ext cx="398967" cy="3989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7" name="Imagem 166" descr="Uma imagem contendo escuro, noite, barco, diferente&#10;&#10;Descrição gerada automaticamente">
            <a:extLst>
              <a:ext uri="{FF2B5EF4-FFF2-40B4-BE49-F238E27FC236}">
                <a16:creationId xmlns:a16="http://schemas.microsoft.com/office/drawing/2014/main" id="{4AB05D9E-A634-495C-5996-CC26640A92B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19" y="3694875"/>
            <a:ext cx="1646025" cy="1510228"/>
          </a:xfrm>
          <a:prstGeom prst="rect">
            <a:avLst/>
          </a:prstGeom>
        </p:spPr>
      </p:pic>
      <p:sp>
        <p:nvSpPr>
          <p:cNvPr id="22" name="Sinal de Multiplicação 21">
            <a:hlinkClick r:id="" action="ppaction://macro?name=Slide14.sair"/>
            <a:extLst>
              <a:ext uri="{FF2B5EF4-FFF2-40B4-BE49-F238E27FC236}">
                <a16:creationId xmlns:a16="http://schemas.microsoft.com/office/drawing/2014/main" id="{23972478-B228-ABAE-7ABF-9E2E7E104B69}"/>
              </a:ext>
            </a:extLst>
          </p:cNvPr>
          <p:cNvSpPr/>
          <p:nvPr/>
        </p:nvSpPr>
        <p:spPr>
          <a:xfrm>
            <a:off x="10933479" y="3429000"/>
            <a:ext cx="1038424" cy="760098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01.MP3_JogoPirata">
            <a:hlinkClick r:id="" action="ppaction://media"/>
            <a:extLst>
              <a:ext uri="{FF2B5EF4-FFF2-40B4-BE49-F238E27FC236}">
                <a16:creationId xmlns:a16="http://schemas.microsoft.com/office/drawing/2014/main" id="{F3D02FC0-7BD2-5B35-1DD4-A156965F5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948318" y="6224950"/>
            <a:ext cx="487363" cy="487363"/>
          </a:xfrm>
          <a:prstGeom prst="rect">
            <a:avLst/>
          </a:prstGeom>
        </p:spPr>
      </p:pic>
      <p:sp>
        <p:nvSpPr>
          <p:cNvPr id="30" name="Fluxograma: Decisão 29">
            <a:hlinkClick r:id="rId39" action="ppaction://hlinksldjump"/>
            <a:extLst>
              <a:ext uri="{FF2B5EF4-FFF2-40B4-BE49-F238E27FC236}">
                <a16:creationId xmlns:a16="http://schemas.microsoft.com/office/drawing/2014/main" id="{A61D7F34-2BFC-35DA-6403-429278429D66}"/>
              </a:ext>
            </a:extLst>
          </p:cNvPr>
          <p:cNvSpPr/>
          <p:nvPr/>
        </p:nvSpPr>
        <p:spPr>
          <a:xfrm>
            <a:off x="8486279" y="3598419"/>
            <a:ext cx="404865" cy="421259"/>
          </a:xfrm>
          <a:prstGeom prst="flowChartDecision">
            <a:avLst/>
          </a:prstGeom>
          <a:solidFill>
            <a:srgbClr val="C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placar1" r:id="rId5" imgW="1379160" imgH="419040"/>
        </mc:Choice>
        <mc:Fallback>
          <p:control name="placar1" r:id="rId5" imgW="1379160" imgH="419040">
            <p:pic>
              <p:nvPicPr>
                <p:cNvPr id="27" name="placar1">
                  <a:extLst>
                    <a:ext uri="{FF2B5EF4-FFF2-40B4-BE49-F238E27FC236}">
                      <a16:creationId xmlns:a16="http://schemas.microsoft.com/office/drawing/2014/main" id="{369DC92D-5674-3B31-43EC-D9D7E7274CD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0304" y="1873667"/>
                  <a:ext cx="1378282" cy="4180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placar2" r:id="rId6" imgW="1379160" imgH="419040"/>
        </mc:Choice>
        <mc:Fallback>
          <p:control name="placar2" r:id="rId6" imgW="1379160" imgH="419040">
            <p:pic>
              <p:nvPicPr>
                <p:cNvPr id="328" name="placar2">
                  <a:extLst>
                    <a:ext uri="{FF2B5EF4-FFF2-40B4-BE49-F238E27FC236}">
                      <a16:creationId xmlns:a16="http://schemas.microsoft.com/office/drawing/2014/main" id="{456467DE-A123-480A-BCF2-A4EAD5F6452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75573" y="1873667"/>
                  <a:ext cx="1378282" cy="4180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placar3" r:id="rId7" imgW="1379160" imgH="419040"/>
        </mc:Choice>
        <mc:Fallback>
          <p:control name="placar3" r:id="rId7" imgW="1379160" imgH="419040">
            <p:pic>
              <p:nvPicPr>
                <p:cNvPr id="329" name="placar3">
                  <a:extLst>
                    <a:ext uri="{FF2B5EF4-FFF2-40B4-BE49-F238E27FC236}">
                      <a16:creationId xmlns:a16="http://schemas.microsoft.com/office/drawing/2014/main" id="{6665AD3A-FC92-D11B-1AFD-A26BBE53EA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20842" y="1873667"/>
                  <a:ext cx="1378282" cy="41809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1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28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1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2755 L 0.01459 0.02755 C 0.02058 0.02685 0.0267 0.02755 0.03256 0.02593 C 0.03581 0.02477 0.04167 0.01945 0.04167 0.01945 C 0.04349 0.01505 0.04453 0.00949 0.04701 0.00648 C 0.05144 0.00139 0.04974 0.00394 0.0543 -0.00625 C 0.05495 -0.00787 0.05547 -0.00949 0.05612 -0.01111 C 0.05769 -0.01551 0.06068 -0.02407 0.06068 -0.02407 C 0.06172 -0.03148 0.06263 -0.03333 0.05977 -0.04166 C 0.05899 -0.04398 0.0573 -0.0449 0.05612 -0.04653 C 0.05586 -0.04815 0.05586 -0.05 0.05521 -0.05139 C 0.0543 -0.05301 0.05274 -0.05324 0.05157 -0.05463 C 0.05026 -0.05602 0.04922 -0.05787 0.04792 -0.05926 C 0.04714 -0.06041 0.0461 -0.06134 0.04532 -0.0625 C 0.0405 -0.0699 0.04271 -0.06736 0.03894 -0.07546 C 0.03815 -0.07708 0.03698 -0.07847 0.0362 -0.08032 C 0.03542 -0.08217 0.0349 -0.08449 0.03438 -0.08657 C 0.03373 -0.08981 0.03425 -0.09444 0.03256 -0.09629 L 0.02995 -0.09953 C 0.0293 -0.10162 0.02891 -0.10393 0.02813 -0.10602 C 0.02709 -0.10833 0.02539 -0.10972 0.02448 -0.11227 C 0.02409 -0.11342 0.02266 -0.12662 0.02266 -0.12685 C 0.02292 -0.13819 0.02279 -0.1493 0.02357 -0.16065 C 0.0237 -0.16342 0.02474 -0.16597 0.02539 -0.16852 C 0.02761 -0.1794 0.02461 -0.16736 0.02813 -0.17824 C 0.02956 -0.18287 0.02982 -0.18657 0.03256 -0.18958 C 0.03373 -0.19051 0.03503 -0.19051 0.0362 -0.1912 C 0.03802 -0.19328 0.03946 -0.19699 0.04167 -0.19745 C 0.04974 -0.19953 0.04584 -0.19861 0.05339 -0.20069 C 0.05469 -0.20069 0.06966 -0.20555 0.0724 -0.19421 C 0.07292 -0.19236 0.0724 -0.19004 0.0724 -0.18796 L 0.0724 -0.18796 " pathEditMode="relative" ptsTypes="AAAAAAAAAAAAAAAAAAAAAAAAAAAAAAAA">
                                      <p:cBhvr>
                                        <p:cTn id="134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1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62 -0.19282 L 0.07162 -0.19282 C 0.07969 -0.19421 0.08555 -0.19606 0.09414 -0.19282 C 0.09532 -0.19236 0.09922 -0.1824 0.09961 -0.18148 C 0.09987 -0.17986 0.09961 -0.17754 0.10039 -0.17662 C 0.10235 -0.175 0.10469 -0.17569 0.10677 -0.175 C 0.10834 -0.17453 0.10977 -0.17407 0.11133 -0.17338 C 0.1125 -0.17291 0.11368 -0.17222 0.11485 -0.17176 C 0.11914 -0.1706 0.12761 -0.16852 0.12761 -0.16852 C 0.13112 -0.16967 0.1349 -0.17014 0.13841 -0.17176 C 0.13946 -0.17245 0.14024 -0.17384 0.14115 -0.175 C 0.14297 -0.17801 0.14466 -0.18148 0.14649 -0.18472 C 0.1474 -0.18634 0.14818 -0.18819 0.14922 -0.18958 C 0.15039 -0.1912 0.15183 -0.19236 0.15287 -0.19444 C 0.15352 -0.19583 0.15925 -0.20972 0.16094 -0.21365 C 0.16211 -0.21643 0.16302 -0.21967 0.16459 -0.22176 C 0.16576 -0.22338 0.16719 -0.22453 0.16823 -0.22662 C 0.17696 -0.24352 0.17058 -0.23935 0.17813 -0.24259 C 0.17969 -0.24421 0.18099 -0.24629 0.18269 -0.24745 C 0.18412 -0.24838 0.18568 -0.24838 0.18711 -0.24907 C 0.19519 -0.25231 0.18698 -0.25069 0.2017 -0.25069 L 0.2017 -0.25069 " pathEditMode="relative" ptsTypes="AAAAAAAAAAAAAAAAAAAAAA">
                                      <p:cBhvr>
                                        <p:cTn id="157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1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95 -0.24722 L 0.20795 -0.24722 C 0.20912 -0.25278 0.21042 -0.25787 0.21146 -0.26342 C 0.21289 -0.2706 0.21315 -0.28865 0.21328 -0.29236 C 0.21368 -0.30092 0.21368 -0.30949 0.2142 -0.31805 C 0.21433 -0.31967 0.21485 -0.32129 0.21511 -0.32291 C 0.2155 -0.325 0.21576 -0.32708 0.21602 -0.32916 C 0.21641 -0.33356 0.21654 -0.33773 0.21693 -0.34213 C 0.21706 -0.34375 0.21719 -0.3456 0.21784 -0.34699 C 0.21901 -0.34953 0.22474 -0.3618 0.22865 -0.36296 C 0.23256 -0.36412 0.23659 -0.36389 0.2405 -0.36458 C 0.2431 -0.36504 0.24584 -0.36574 0.24857 -0.3662 C 0.24948 -0.36666 0.25039 -0.36736 0.25131 -0.36782 C 0.25339 -0.36852 0.2556 -0.36828 0.25769 -0.36944 C 0.25899 -0.3699 0.26003 -0.37153 0.2612 -0.37268 C 0.26459 -0.37592 0.26563 -0.37731 0.26849 -0.38055 C 0.27318 -0.39305 0.26693 -0.37477 0.27123 -0.40139 C 0.27201 -0.40671 0.27448 -0.40833 0.2767 -0.41111 C 0.27787 -0.41273 0.27891 -0.41481 0.28021 -0.41597 C 0.2892 -0.42245 0.30378 -0.41921 0.31107 -0.41921 L 0.31107 -0.41921 " pathEditMode="relative" ptsTypes="AAAAAAAAAAAAAAAAAAAAA">
                                      <p:cBhvr>
                                        <p:cTn id="180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1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03 -0.43032 L 0.31003 -0.43032 C 0.3125 -0.43518 0.31446 -0.44097 0.31732 -0.4449 C 0.31953 -0.44791 0.3267 -0.44907 0.32904 -0.44977 C 0.33138 -0.45231 0.33373 -0.45532 0.3362 -0.45764 C 0.33828 -0.45972 0.34076 -0.46018 0.34258 -0.4625 C 0.34414 -0.46458 0.34493 -0.46782 0.34623 -0.4706 C 0.34584 -0.47268 0.34636 -0.47592 0.34532 -0.47708 C 0.34076 -0.48194 0.33594 -0.47639 0.33177 -0.47546 C 0.32696 -0.4743 0.32214 -0.4743 0.31732 -0.47384 C 0.29558 -0.48842 0.30443 -0.48171 0.29024 -0.49305 C 0.28776 -0.49838 0.28581 -0.50463 0.28295 -0.50903 C 0.28125 -0.5118 0.27865 -0.51203 0.2767 -0.51389 C 0.27383 -0.51643 0.27123 -0.51921 0.26849 -0.52199 C 0.26524 -0.52083 0.26172 -0.52106 0.2586 -0.51875 C 0.25638 -0.51713 0.25547 -0.51134 0.25313 -0.51065 C 0.24753 -0.50903 0.24167 -0.5118 0.23594 -0.51227 C 0.23243 -0.52037 0.22409 -0.52639 0.22513 -0.53634 C 0.23099 -0.59143 0.25756 -0.56805 0.27578 -0.56365 C 0.28451 -0.55254 0.2918 -0.53657 0.30196 -0.53009 C 0.30847 -0.52569 0.31576 -0.53264 0.32266 -0.5331 C 0.32396 -0.53333 0.31901 -0.53171 0.31901 -0.53171 L 0.31901 -0.53171 " pathEditMode="relative" ptsTypes="AAAAAAAAAAAAAAAAAAAAAAA">
                                      <p:cBhvr>
                                        <p:cTn id="203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000"/>
                            </p:stCondLst>
                            <p:childTnLst>
                              <p:par>
                                <p:cTn id="2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1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audio>
              <p:cMediaNode showWhenStopped="0">
                <p:cTn id="2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7" grpId="0" animBg="1"/>
      <p:bldP spid="67" grpId="1" animBg="1"/>
      <p:bldP spid="67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01.O que significa Educação Financeira?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669" end="13162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2374761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Iniciar uma conta bancária para a gestão de fundos pessoais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616569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Estudar como funcionam os mercados financeiros globais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4858376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 conhecimentos e habilidades para gerir dinheiro, economizar e tomar decisões financeiras sábias de acordo com a minha realidade.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>
            <a:grpSpLocks/>
          </p:cNvGrpSpPr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>
              <a:spLocks/>
            </p:cNvSpPr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>
              <a:spLocks/>
            </p:cNvSpPr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>
              <a:spLocks/>
            </p:cNvSpPr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>
              <a:spLocks/>
            </p:cNvSpPr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>
              <a:spLocks/>
            </p:cNvSpPr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>
              <a:spLocks/>
            </p:cNvSpPr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3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6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02.Qual dos seguintes elementos é essencial em uma educação financeira sólida?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669" end="13162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83449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Comprar itens e pagar após o vencimento acumulando juros e dívidas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571333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Ignorar completamente suas finanças pessoais.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2308170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Adquirir conhecimentos sobre gerenciamento de dinheiro, poupança e investimento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714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6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03.Qual é o principal objetivo do orçamento familiar nas finanças pessoais?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669" end="13162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83449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Gastar de forma irresponsável, ignorando o seu orçamento financeiro pessoal.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234126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um registro detalhado de todas as despesas e receitas.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3587882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Controlar e planejar os gastos de forma a alcançar metas financeiras e manter o equilíbrio entre receitas e despesas.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02:00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4316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6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2F77C23E-ECD0-4B65-A722-899D517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4" y="0"/>
            <a:ext cx="12258676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C37B22-685A-AC51-2114-123A74A89076}"/>
              </a:ext>
            </a:extLst>
          </p:cNvPr>
          <p:cNvSpPr/>
          <p:nvPr/>
        </p:nvSpPr>
        <p:spPr>
          <a:xfrm>
            <a:off x="98933" y="170823"/>
            <a:ext cx="9812215" cy="199962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04.O que é Pix?</a:t>
            </a:r>
          </a:p>
        </p:txBody>
      </p:sp>
      <p:pic>
        <p:nvPicPr>
          <p:cNvPr id="4" name="y2mate.com - Cronômetro de 4 minutos_720p">
            <a:hlinkClick r:id="" action="ppaction://media"/>
            <a:extLst>
              <a:ext uri="{FF2B5EF4-FFF2-40B4-BE49-F238E27FC236}">
                <a16:creationId xmlns:a16="http://schemas.microsoft.com/office/drawing/2014/main" id="{F9B23909-80D7-6374-F47D-8FE3045EF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951" end="12789.0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755" y="644143"/>
            <a:ext cx="2035010" cy="1210861"/>
          </a:xfrm>
          <a:prstGeom prst="roundRect">
            <a:avLst>
              <a:gd name="adj" fmla="val 22606"/>
            </a:avLst>
          </a:prstGeom>
        </p:spPr>
      </p:pic>
      <p:sp>
        <p:nvSpPr>
          <p:cNvPr id="5" name="ERRAADA.01">
            <a:extLst>
              <a:ext uri="{FF2B5EF4-FFF2-40B4-BE49-F238E27FC236}">
                <a16:creationId xmlns:a16="http://schemas.microsoft.com/office/drawing/2014/main" id="{D7371B9B-454B-B2CE-62CB-76631C6E48F0}"/>
              </a:ext>
            </a:extLst>
          </p:cNvPr>
          <p:cNvSpPr/>
          <p:nvPr/>
        </p:nvSpPr>
        <p:spPr>
          <a:xfrm>
            <a:off x="874208" y="4834497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moeda digital emitida pelo governo para substituir o papel-moeda</a:t>
            </a:r>
          </a:p>
        </p:txBody>
      </p:sp>
      <p:sp>
        <p:nvSpPr>
          <p:cNvPr id="6" name="ERRADA.02">
            <a:extLst>
              <a:ext uri="{FF2B5EF4-FFF2-40B4-BE49-F238E27FC236}">
                <a16:creationId xmlns:a16="http://schemas.microsoft.com/office/drawing/2014/main" id="{3B4885F2-4D61-A3AE-AF61-2602EA6170D4}"/>
              </a:ext>
            </a:extLst>
          </p:cNvPr>
          <p:cNvSpPr/>
          <p:nvPr/>
        </p:nvSpPr>
        <p:spPr>
          <a:xfrm>
            <a:off x="874208" y="3571333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criptomoeda utilizada exclusivamente para transações internacionais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CERTA.01">
            <a:extLst>
              <a:ext uri="{FF2B5EF4-FFF2-40B4-BE49-F238E27FC236}">
                <a16:creationId xmlns:a16="http://schemas.microsoft.com/office/drawing/2014/main" id="{181CE353-71DE-6033-F35E-33B4945B1340}"/>
              </a:ext>
            </a:extLst>
          </p:cNvPr>
          <p:cNvSpPr/>
          <p:nvPr/>
        </p:nvSpPr>
        <p:spPr>
          <a:xfrm>
            <a:off x="874208" y="2308170"/>
            <a:ext cx="9036940" cy="1037491"/>
          </a:xfrm>
          <a:prstGeom prst="roundRect">
            <a:avLst>
              <a:gd name="adj" fmla="val 15000"/>
            </a:avLst>
          </a:prstGeom>
          <a:solidFill>
            <a:srgbClr val="7F7F7F">
              <a:alpha val="69804"/>
            </a:srgbClr>
          </a:solidFill>
          <a:ln w="57150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sistema de pagamento instantâneo criado pelo Banco Central que permite transferências entre contas de diferentes bancos a qualquer hora e dia da semana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9FDC657-EDDE-D5F4-B586-B3BBEF72E5E9}"/>
              </a:ext>
            </a:extLst>
          </p:cNvPr>
          <p:cNvSpPr/>
          <p:nvPr/>
        </p:nvSpPr>
        <p:spPr>
          <a:xfrm>
            <a:off x="63224" y="253385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B4EE7-F6D9-8889-899E-FD20AF16A33E}"/>
              </a:ext>
            </a:extLst>
          </p:cNvPr>
          <p:cNvSpPr/>
          <p:nvPr/>
        </p:nvSpPr>
        <p:spPr>
          <a:xfrm>
            <a:off x="63224" y="3800789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730FDE4-74EC-39D0-5E8B-39E8189C8C47}"/>
              </a:ext>
            </a:extLst>
          </p:cNvPr>
          <p:cNvSpPr/>
          <p:nvPr/>
        </p:nvSpPr>
        <p:spPr>
          <a:xfrm>
            <a:off x="63224" y="5067718"/>
            <a:ext cx="719295" cy="719295"/>
          </a:xfrm>
          <a:prstGeom prst="ellipse">
            <a:avLst/>
          </a:prstGeom>
          <a:solidFill>
            <a:srgbClr val="5E6E6B"/>
          </a:solidFill>
          <a:ln w="28575">
            <a:solidFill>
              <a:srgbClr val="040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CORTINA -CRONÔMETRO">
            <a:extLst>
              <a:ext uri="{FF2B5EF4-FFF2-40B4-BE49-F238E27FC236}">
                <a16:creationId xmlns:a16="http://schemas.microsoft.com/office/drawing/2014/main" id="{319EDB7A-2659-70C0-1399-168BDBE94899}"/>
              </a:ext>
            </a:extLst>
          </p:cNvPr>
          <p:cNvSpPr/>
          <p:nvPr/>
        </p:nvSpPr>
        <p:spPr>
          <a:xfrm>
            <a:off x="9985967" y="587502"/>
            <a:ext cx="2170927" cy="13080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TEMPO DE RESPOSTA:</a:t>
            </a:r>
          </a:p>
          <a:p>
            <a:pPr algn="ctr"/>
            <a:r>
              <a:rPr lang="pt-BR" sz="1600" b="1" dirty="0"/>
              <a:t>02:30</a:t>
            </a:r>
          </a:p>
        </p:txBody>
      </p:sp>
      <p:pic>
        <p:nvPicPr>
          <p:cNvPr id="16" name="PIRATA" descr="Desenho de personagem de desenho animado&#10;&#10;Descrição gerada automaticamente com confiança média">
            <a:hlinkClick r:id="rId7" action="ppaction://hlinksldjump"/>
            <a:extLst>
              <a:ext uri="{FF2B5EF4-FFF2-40B4-BE49-F238E27FC236}">
                <a16:creationId xmlns:a16="http://schemas.microsoft.com/office/drawing/2014/main" id="{3F2B1CB6-AB4C-2549-A06B-46D8B9571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03" y="59860"/>
            <a:ext cx="2427672" cy="2556897"/>
          </a:xfrm>
          <a:prstGeom prst="rect">
            <a:avLst/>
          </a:prstGeom>
        </p:spPr>
      </p:pic>
      <p:pic>
        <p:nvPicPr>
          <p:cNvPr id="17" name="BAÚ" descr="Uma imagem contendo caixa&#10;&#10;Descrição gerada automaticamente">
            <a:extLst>
              <a:ext uri="{FF2B5EF4-FFF2-40B4-BE49-F238E27FC236}">
                <a16:creationId xmlns:a16="http://schemas.microsoft.com/office/drawing/2014/main" id="{29056054-1E1C-A89A-E25F-F0A796F5B7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36289" r="6339" b="21387"/>
          <a:stretch/>
        </p:blipFill>
        <p:spPr>
          <a:xfrm>
            <a:off x="9857972" y="304800"/>
            <a:ext cx="2361623" cy="1798131"/>
          </a:xfrm>
          <a:prstGeom prst="rect">
            <a:avLst/>
          </a:prstGeom>
        </p:spPr>
      </p:pic>
      <p:grpSp>
        <p:nvGrpSpPr>
          <p:cNvPr id="19" name="ROLETA-BAU">
            <a:extLst>
              <a:ext uri="{FF2B5EF4-FFF2-40B4-BE49-F238E27FC236}">
                <a16:creationId xmlns:a16="http://schemas.microsoft.com/office/drawing/2014/main" id="{11056C6D-A8D4-9197-46D0-6BEA3E40BC62}"/>
              </a:ext>
            </a:extLst>
          </p:cNvPr>
          <p:cNvGrpSpPr/>
          <p:nvPr/>
        </p:nvGrpSpPr>
        <p:grpSpPr>
          <a:xfrm>
            <a:off x="9957569" y="12026"/>
            <a:ext cx="2199325" cy="2199325"/>
            <a:chOff x="8474366" y="660135"/>
            <a:chExt cx="2199325" cy="2199325"/>
          </a:xfrm>
          <a:solidFill>
            <a:srgbClr val="000000">
              <a:alpha val="0"/>
            </a:srgb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2E54FBF-07BD-30DE-0679-7832871DE562}"/>
                </a:ext>
              </a:extLst>
            </p:cNvPr>
            <p:cNvSpPr/>
            <p:nvPr/>
          </p:nvSpPr>
          <p:spPr>
            <a:xfrm>
              <a:off x="8531578" y="661136"/>
              <a:ext cx="2091183" cy="2022378"/>
            </a:xfrm>
            <a:custGeom>
              <a:avLst/>
              <a:gdLst>
                <a:gd name="connsiteX0" fmla="*/ 1062285 w 2091183"/>
                <a:gd name="connsiteY0" fmla="*/ 0 h 2022378"/>
                <a:gd name="connsiteX1" fmla="*/ 1076970 w 2091183"/>
                <a:gd name="connsiteY1" fmla="*/ 742 h 2022378"/>
                <a:gd name="connsiteX2" fmla="*/ 1090490 w 2091183"/>
                <a:gd name="connsiteY2" fmla="*/ 1078529 h 2022378"/>
                <a:gd name="connsiteX3" fmla="*/ 2086066 w 2091183"/>
                <a:gd name="connsiteY3" fmla="*/ 753600 h 2022378"/>
                <a:gd name="connsiteX4" fmla="*/ 2091183 w 2091183"/>
                <a:gd name="connsiteY4" fmla="*/ 767581 h 2022378"/>
                <a:gd name="connsiteX5" fmla="*/ 1103386 w 2091183"/>
                <a:gd name="connsiteY5" fmla="*/ 1120263 h 2022378"/>
                <a:gd name="connsiteX6" fmla="*/ 1686803 w 2091183"/>
                <a:gd name="connsiteY6" fmla="*/ 1988444 h 2022378"/>
                <a:gd name="connsiteX7" fmla="*/ 1674523 w 2091183"/>
                <a:gd name="connsiteY7" fmla="*/ 1997626 h 2022378"/>
                <a:gd name="connsiteX8" fmla="*/ 1069623 w 2091183"/>
                <a:gd name="connsiteY8" fmla="*/ 1146056 h 2022378"/>
                <a:gd name="connsiteX9" fmla="*/ 447141 w 2091183"/>
                <a:gd name="connsiteY9" fmla="*/ 2022378 h 2022378"/>
                <a:gd name="connsiteX10" fmla="*/ 434712 w 2091183"/>
                <a:gd name="connsiteY10" fmla="*/ 2014827 h 2022378"/>
                <a:gd name="connsiteX11" fmla="*/ 1035859 w 2091183"/>
                <a:gd name="connsiteY11" fmla="*/ 1120263 h 2022378"/>
                <a:gd name="connsiteX12" fmla="*/ 0 w 2091183"/>
                <a:gd name="connsiteY12" fmla="*/ 750421 h 2022378"/>
                <a:gd name="connsiteX13" fmla="*/ 4635 w 2091183"/>
                <a:gd name="connsiteY13" fmla="*/ 737756 h 2022378"/>
                <a:gd name="connsiteX14" fmla="*/ 1048755 w 2091183"/>
                <a:gd name="connsiteY14" fmla="*/ 1078529 h 2022378"/>
                <a:gd name="connsiteX15" fmla="*/ 1062285 w 2091183"/>
                <a:gd name="connsiteY15" fmla="*/ 0 h 20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183" h="2022378">
                  <a:moveTo>
                    <a:pt x="1062285" y="0"/>
                  </a:moveTo>
                  <a:lnTo>
                    <a:pt x="1076970" y="742"/>
                  </a:lnTo>
                  <a:lnTo>
                    <a:pt x="1090490" y="1078529"/>
                  </a:lnTo>
                  <a:lnTo>
                    <a:pt x="2086066" y="753600"/>
                  </a:lnTo>
                  <a:lnTo>
                    <a:pt x="2091183" y="767581"/>
                  </a:lnTo>
                  <a:lnTo>
                    <a:pt x="1103386" y="1120263"/>
                  </a:lnTo>
                  <a:lnTo>
                    <a:pt x="1686803" y="1988444"/>
                  </a:lnTo>
                  <a:lnTo>
                    <a:pt x="1674523" y="1997626"/>
                  </a:lnTo>
                  <a:lnTo>
                    <a:pt x="1069623" y="1146056"/>
                  </a:lnTo>
                  <a:lnTo>
                    <a:pt x="447141" y="2022378"/>
                  </a:lnTo>
                  <a:lnTo>
                    <a:pt x="434712" y="2014827"/>
                  </a:lnTo>
                  <a:lnTo>
                    <a:pt x="1035859" y="1120263"/>
                  </a:lnTo>
                  <a:lnTo>
                    <a:pt x="0" y="750421"/>
                  </a:lnTo>
                  <a:lnTo>
                    <a:pt x="4635" y="737756"/>
                  </a:lnTo>
                  <a:lnTo>
                    <a:pt x="1048755" y="1078529"/>
                  </a:lnTo>
                  <a:lnTo>
                    <a:pt x="1062285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1" name="Forma Livre: Forma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EDBFC3-CC15-99E4-C7BD-CA9242CEE9BB}"/>
                </a:ext>
              </a:extLst>
            </p:cNvPr>
            <p:cNvSpPr/>
            <p:nvPr/>
          </p:nvSpPr>
          <p:spPr>
            <a:xfrm>
              <a:off x="8536212" y="660135"/>
              <a:ext cx="1057650" cy="1079530"/>
            </a:xfrm>
            <a:custGeom>
              <a:avLst/>
              <a:gdLst>
                <a:gd name="connsiteX0" fmla="*/ 1037816 w 1057650"/>
                <a:gd name="connsiteY0" fmla="*/ 0 h 1079530"/>
                <a:gd name="connsiteX1" fmla="*/ 1057650 w 1057650"/>
                <a:gd name="connsiteY1" fmla="*/ 1001 h 1079530"/>
                <a:gd name="connsiteX2" fmla="*/ 1044120 w 1057650"/>
                <a:gd name="connsiteY2" fmla="*/ 1079530 h 1079530"/>
                <a:gd name="connsiteX3" fmla="*/ 0 w 1057650"/>
                <a:gd name="connsiteY3" fmla="*/ 738757 h 1079530"/>
                <a:gd name="connsiteX4" fmla="*/ 24571 w 1057650"/>
                <a:gd name="connsiteY4" fmla="*/ 671624 h 1079530"/>
                <a:gd name="connsiteX5" fmla="*/ 1037816 w 1057650"/>
                <a:gd name="connsiteY5" fmla="*/ 0 h 107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650" h="1079530">
                  <a:moveTo>
                    <a:pt x="1037816" y="0"/>
                  </a:moveTo>
                  <a:lnTo>
                    <a:pt x="1057650" y="1001"/>
                  </a:lnTo>
                  <a:lnTo>
                    <a:pt x="1044120" y="1079530"/>
                  </a:lnTo>
                  <a:lnTo>
                    <a:pt x="0" y="738757"/>
                  </a:lnTo>
                  <a:lnTo>
                    <a:pt x="24571" y="671624"/>
                  </a:lnTo>
                  <a:cubicBezTo>
                    <a:pt x="191508" y="276938"/>
                    <a:pt x="582321" y="0"/>
                    <a:pt x="1037816" y="0"/>
                  </a:cubicBez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Forma Livre: Forma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F631F1-4160-9EE7-C90E-D72AB44789E8}"/>
                </a:ext>
              </a:extLst>
            </p:cNvPr>
            <p:cNvSpPr/>
            <p:nvPr/>
          </p:nvSpPr>
          <p:spPr>
            <a:xfrm>
              <a:off x="9608547" y="661879"/>
              <a:ext cx="1009096" cy="1077787"/>
            </a:xfrm>
            <a:custGeom>
              <a:avLst/>
              <a:gdLst>
                <a:gd name="connsiteX0" fmla="*/ 0 w 1009096"/>
                <a:gd name="connsiteY0" fmla="*/ 0 h 1077787"/>
                <a:gd name="connsiteX1" fmla="*/ 77915 w 1009096"/>
                <a:gd name="connsiteY1" fmla="*/ 3934 h 1077787"/>
                <a:gd name="connsiteX2" fmla="*/ 978726 w 1009096"/>
                <a:gd name="connsiteY2" fmla="*/ 669881 h 1077787"/>
                <a:gd name="connsiteX3" fmla="*/ 1009096 w 1009096"/>
                <a:gd name="connsiteY3" fmla="*/ 752858 h 1077787"/>
                <a:gd name="connsiteX4" fmla="*/ 13520 w 1009096"/>
                <a:gd name="connsiteY4" fmla="*/ 1077787 h 1077787"/>
                <a:gd name="connsiteX5" fmla="*/ 0 w 1009096"/>
                <a:gd name="connsiteY5" fmla="*/ 0 h 107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096" h="1077787">
                  <a:moveTo>
                    <a:pt x="0" y="0"/>
                  </a:moveTo>
                  <a:lnTo>
                    <a:pt x="77915" y="3934"/>
                  </a:lnTo>
                  <a:cubicBezTo>
                    <a:pt x="484557" y="45231"/>
                    <a:pt x="825700" y="308086"/>
                    <a:pt x="978726" y="669881"/>
                  </a:cubicBezTo>
                  <a:lnTo>
                    <a:pt x="1009096" y="752858"/>
                  </a:lnTo>
                  <a:lnTo>
                    <a:pt x="13520" y="1077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3" name="Forma Livre: Forma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B4EAA8-1ED8-4BA1-C2A2-988CC42EFBDA}"/>
                </a:ext>
              </a:extLst>
            </p:cNvPr>
            <p:cNvSpPr/>
            <p:nvPr/>
          </p:nvSpPr>
          <p:spPr>
            <a:xfrm>
              <a:off x="8474366" y="1411557"/>
              <a:ext cx="1093070" cy="1264406"/>
            </a:xfrm>
            <a:custGeom>
              <a:avLst/>
              <a:gdLst>
                <a:gd name="connsiteX0" fmla="*/ 57211 w 1093070"/>
                <a:gd name="connsiteY0" fmla="*/ 0 h 1264406"/>
                <a:gd name="connsiteX1" fmla="*/ 1093070 w 1093070"/>
                <a:gd name="connsiteY1" fmla="*/ 369842 h 1264406"/>
                <a:gd name="connsiteX2" fmla="*/ 491923 w 1093070"/>
                <a:gd name="connsiteY2" fmla="*/ 1264406 h 1264406"/>
                <a:gd name="connsiteX3" fmla="*/ 484830 w 1093070"/>
                <a:gd name="connsiteY3" fmla="*/ 1260097 h 1264406"/>
                <a:gd name="connsiteX4" fmla="*/ 0 w 1093070"/>
                <a:gd name="connsiteY4" fmla="*/ 348240 h 1264406"/>
                <a:gd name="connsiteX5" fmla="*/ 49439 w 1093070"/>
                <a:gd name="connsiteY5" fmla="*/ 21234 h 1264406"/>
                <a:gd name="connsiteX6" fmla="*/ 57211 w 1093070"/>
                <a:gd name="connsiteY6" fmla="*/ 0 h 12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070" h="1264406">
                  <a:moveTo>
                    <a:pt x="57211" y="0"/>
                  </a:moveTo>
                  <a:lnTo>
                    <a:pt x="1093070" y="369842"/>
                  </a:lnTo>
                  <a:lnTo>
                    <a:pt x="491923" y="1264406"/>
                  </a:lnTo>
                  <a:lnTo>
                    <a:pt x="484830" y="1260097"/>
                  </a:lnTo>
                  <a:cubicBezTo>
                    <a:pt x="192318" y="1062480"/>
                    <a:pt x="0" y="727820"/>
                    <a:pt x="0" y="348240"/>
                  </a:cubicBezTo>
                  <a:cubicBezTo>
                    <a:pt x="0" y="234366"/>
                    <a:pt x="17309" y="124535"/>
                    <a:pt x="49439" y="21234"/>
                  </a:cubicBezTo>
                  <a:lnTo>
                    <a:pt x="57211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8E8A8B-9815-99FE-4A93-0956A5DCB7C9}"/>
                </a:ext>
              </a:extLst>
            </p:cNvPr>
            <p:cNvSpPr/>
            <p:nvPr/>
          </p:nvSpPr>
          <p:spPr>
            <a:xfrm>
              <a:off x="9634964" y="1428718"/>
              <a:ext cx="1038727" cy="1220863"/>
            </a:xfrm>
            <a:custGeom>
              <a:avLst/>
              <a:gdLst>
                <a:gd name="connsiteX0" fmla="*/ 987797 w 1038727"/>
                <a:gd name="connsiteY0" fmla="*/ 0 h 1220863"/>
                <a:gd name="connsiteX1" fmla="*/ 989288 w 1038727"/>
                <a:gd name="connsiteY1" fmla="*/ 4074 h 1220863"/>
                <a:gd name="connsiteX2" fmla="*/ 1038727 w 1038727"/>
                <a:gd name="connsiteY2" fmla="*/ 331080 h 1220863"/>
                <a:gd name="connsiteX3" fmla="*/ 638552 w 1038727"/>
                <a:gd name="connsiteY3" fmla="*/ 1179633 h 1220863"/>
                <a:gd name="connsiteX4" fmla="*/ 583417 w 1038727"/>
                <a:gd name="connsiteY4" fmla="*/ 1220863 h 1220863"/>
                <a:gd name="connsiteX5" fmla="*/ 0 w 1038727"/>
                <a:gd name="connsiteY5" fmla="*/ 352682 h 1220863"/>
                <a:gd name="connsiteX6" fmla="*/ 987797 w 1038727"/>
                <a:gd name="connsiteY6" fmla="*/ 0 h 12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27" h="1220863">
                  <a:moveTo>
                    <a:pt x="987797" y="0"/>
                  </a:moveTo>
                  <a:lnTo>
                    <a:pt x="989288" y="4074"/>
                  </a:lnTo>
                  <a:cubicBezTo>
                    <a:pt x="1021418" y="107375"/>
                    <a:pt x="1038727" y="217206"/>
                    <a:pt x="1038727" y="331080"/>
                  </a:cubicBezTo>
                  <a:cubicBezTo>
                    <a:pt x="1038727" y="672702"/>
                    <a:pt x="882949" y="977939"/>
                    <a:pt x="638552" y="1179633"/>
                  </a:cubicBezTo>
                  <a:lnTo>
                    <a:pt x="583417" y="1220863"/>
                  </a:lnTo>
                  <a:lnTo>
                    <a:pt x="0" y="352682"/>
                  </a:lnTo>
                  <a:lnTo>
                    <a:pt x="987797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Forma Livre: Forma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82DC5AE-E0C8-6EDC-21AB-FF02EFCB0F1B}"/>
                </a:ext>
              </a:extLst>
            </p:cNvPr>
            <p:cNvSpPr/>
            <p:nvPr/>
          </p:nvSpPr>
          <p:spPr>
            <a:xfrm>
              <a:off x="8978718" y="1807193"/>
              <a:ext cx="1227382" cy="1052267"/>
            </a:xfrm>
            <a:custGeom>
              <a:avLst/>
              <a:gdLst>
                <a:gd name="connsiteX0" fmla="*/ 622482 w 1227382"/>
                <a:gd name="connsiteY0" fmla="*/ 0 h 1052267"/>
                <a:gd name="connsiteX1" fmla="*/ 1227382 w 1227382"/>
                <a:gd name="connsiteY1" fmla="*/ 851570 h 1052267"/>
                <a:gd name="connsiteX2" fmla="*/ 1210142 w 1227382"/>
                <a:gd name="connsiteY2" fmla="*/ 864462 h 1052267"/>
                <a:gd name="connsiteX3" fmla="*/ 595310 w 1227382"/>
                <a:gd name="connsiteY3" fmla="*/ 1052267 h 1052267"/>
                <a:gd name="connsiteX4" fmla="*/ 71146 w 1227382"/>
                <a:gd name="connsiteY4" fmla="*/ 919544 h 1052267"/>
                <a:gd name="connsiteX5" fmla="*/ 0 w 1227382"/>
                <a:gd name="connsiteY5" fmla="*/ 876322 h 1052267"/>
                <a:gd name="connsiteX6" fmla="*/ 622482 w 1227382"/>
                <a:gd name="connsiteY6" fmla="*/ 0 h 105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382" h="1052267">
                  <a:moveTo>
                    <a:pt x="622482" y="0"/>
                  </a:moveTo>
                  <a:lnTo>
                    <a:pt x="1227382" y="851570"/>
                  </a:lnTo>
                  <a:lnTo>
                    <a:pt x="1210142" y="864462"/>
                  </a:lnTo>
                  <a:cubicBezTo>
                    <a:pt x="1034634" y="983033"/>
                    <a:pt x="823058" y="1052267"/>
                    <a:pt x="595310" y="1052267"/>
                  </a:cubicBezTo>
                  <a:cubicBezTo>
                    <a:pt x="405520" y="1052267"/>
                    <a:pt x="226960" y="1004188"/>
                    <a:pt x="71146" y="919544"/>
                  </a:cubicBezTo>
                  <a:lnTo>
                    <a:pt x="0" y="876322"/>
                  </a:lnTo>
                  <a:lnTo>
                    <a:pt x="622482" y="0"/>
                  </a:lnTo>
                  <a:close/>
                </a:path>
              </a:pathLst>
            </a:custGeom>
            <a:grpFill/>
            <a:ln>
              <a:solidFill>
                <a:srgbClr val="7030A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8504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7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2226</Words>
  <Application>Microsoft Office PowerPoint</Application>
  <PresentationFormat>Widescreen</PresentationFormat>
  <Paragraphs>298</Paragraphs>
  <Slides>27</Slides>
  <Notes>16</Notes>
  <HiddenSlides>0</HiddenSlides>
  <MMClips>19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Sandro S.Azevedo</dc:creator>
  <cp:lastModifiedBy>Sandro Silva de Azevedo</cp:lastModifiedBy>
  <cp:revision>259</cp:revision>
  <dcterms:created xsi:type="dcterms:W3CDTF">2023-08-26T11:09:53Z</dcterms:created>
  <dcterms:modified xsi:type="dcterms:W3CDTF">2024-02-19T19:01:14Z</dcterms:modified>
</cp:coreProperties>
</file>